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56" r:id="rId2"/>
    <p:sldId id="258" r:id="rId3"/>
    <p:sldId id="259" r:id="rId4"/>
    <p:sldId id="264" r:id="rId5"/>
    <p:sldId id="265" r:id="rId6"/>
    <p:sldId id="260" r:id="rId7"/>
    <p:sldId id="263" r:id="rId8"/>
    <p:sldId id="261" r:id="rId9"/>
    <p:sldId id="257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2BC3B-AAAE-4B57-8E47-705EA52620F7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D5F99-0CCF-4D11-AFCB-86653F106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253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D5F99-0CCF-4D11-AFCB-86653F10684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331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1DB0-7D3B-4B42-AEDD-936A05A4C378}" type="datetimeFigureOut">
              <a:rPr lang="ru-RU" smtClean="0"/>
              <a:t>19.11.2012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CB43-B0FC-4D54-B0D8-932B207A6E0B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1DB0-7D3B-4B42-AEDD-936A05A4C378}" type="datetimeFigureOut">
              <a:rPr lang="ru-RU" smtClean="0"/>
              <a:t>19.11.2012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CB43-B0FC-4D54-B0D8-932B207A6E0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1DB0-7D3B-4B42-AEDD-936A05A4C378}" type="datetimeFigureOut">
              <a:rPr lang="ru-RU" smtClean="0"/>
              <a:t>19.11.2012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CB43-B0FC-4D54-B0D8-932B207A6E0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1DB0-7D3B-4B42-AEDD-936A05A4C378}" type="datetimeFigureOut">
              <a:rPr lang="ru-RU" smtClean="0"/>
              <a:t>19.11.2012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CB43-B0FC-4D54-B0D8-932B207A6E0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1DB0-7D3B-4B42-AEDD-936A05A4C378}" type="datetimeFigureOut">
              <a:rPr lang="ru-RU" smtClean="0"/>
              <a:t>19.11.2012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CB43-B0FC-4D54-B0D8-932B207A6E0B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1DB0-7D3B-4B42-AEDD-936A05A4C378}" type="datetimeFigureOut">
              <a:rPr lang="ru-RU" smtClean="0"/>
              <a:t>19.11.2012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CB43-B0FC-4D54-B0D8-932B207A6E0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1DB0-7D3B-4B42-AEDD-936A05A4C378}" type="datetimeFigureOut">
              <a:rPr lang="ru-RU" smtClean="0"/>
              <a:t>19.11.2012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CB43-B0FC-4D54-B0D8-932B207A6E0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1DB0-7D3B-4B42-AEDD-936A05A4C378}" type="datetimeFigureOut">
              <a:rPr lang="ru-RU" smtClean="0"/>
              <a:t>19.11.2012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CB43-B0FC-4D54-B0D8-932B207A6E0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1DB0-7D3B-4B42-AEDD-936A05A4C378}" type="datetimeFigureOut">
              <a:rPr lang="ru-RU" smtClean="0"/>
              <a:t>19.11.2012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CB43-B0FC-4D54-B0D8-932B207A6E0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1DB0-7D3B-4B42-AEDD-936A05A4C378}" type="datetimeFigureOut">
              <a:rPr lang="ru-RU" smtClean="0"/>
              <a:t>19.11.2012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CB43-B0FC-4D54-B0D8-932B207A6E0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1DB0-7D3B-4B42-AEDD-936A05A4C378}" type="datetimeFigureOut">
              <a:rPr lang="ru-RU" smtClean="0"/>
              <a:t>19.11.2012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20CB43-B0FC-4D54-B0D8-932B207A6E0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FB1DB0-7D3B-4B42-AEDD-936A05A4C378}" type="datetimeFigureOut">
              <a:rPr lang="ru-RU" smtClean="0"/>
              <a:t>19.11.2012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20CB43-B0FC-4D54-B0D8-932B207A6E0B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Животные и растения Красной книги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60173" y="4449306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Познавательная викторина для детей старшего дошкольного возраста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5750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13" y="332656"/>
            <a:ext cx="9036496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Какое дерево занесено в Красную книгу Нижегородской области?</a:t>
            </a:r>
            <a:endParaRPr lang="ru-RU" sz="2800" dirty="0"/>
          </a:p>
        </p:txBody>
      </p:sp>
      <p:pic>
        <p:nvPicPr>
          <p:cNvPr id="1026" name="Picture 2" descr="D:\ксюша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529" y="4653136"/>
            <a:ext cx="2283489" cy="170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сюша\Ma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2416279" cy="3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сюша\00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08" y="1061696"/>
            <a:ext cx="2211516" cy="294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сюша\bereza_borod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56867"/>
            <a:ext cx="2232248" cy="330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6181" y="400680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Лиственница Сибирская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645333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</a:t>
            </a:r>
            <a:r>
              <a:rPr lang="ru-RU" dirty="0" smtClean="0"/>
              <a:t>уб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566390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Клен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732240" y="584856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Береза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4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Какие насекомые занесены в Красную книгу Нижегородской области?</a:t>
            </a:r>
            <a:endParaRPr lang="ru-RU" sz="3200" dirty="0"/>
          </a:p>
        </p:txBody>
      </p:sp>
      <p:pic>
        <p:nvPicPr>
          <p:cNvPr id="2050" name="Picture 2" descr="D:\ксюша\42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12975"/>
            <a:ext cx="2952328" cy="204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сюша\001002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24" y="1712542"/>
            <a:ext cx="2884520" cy="192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сюша\komar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04425"/>
            <a:ext cx="3331907" cy="190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сюша\stag_beetle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12542"/>
            <a:ext cx="2640159" cy="19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369266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Шмель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68144" y="369266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Жук олень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62373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Муха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62373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Комар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21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6" grpId="1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017" y="116632"/>
            <a:ext cx="8013576" cy="7016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Установите соответствия картинок и описаний животных, занесенных в международную Красную книгу</a:t>
            </a:r>
            <a:endParaRPr lang="ru-RU" sz="2800" dirty="0"/>
          </a:p>
        </p:txBody>
      </p:sp>
      <p:pic>
        <p:nvPicPr>
          <p:cNvPr id="1027" name="Picture 3" descr="D:\ксюша\веблю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8" y="943042"/>
            <a:ext cx="2253705" cy="182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сюша\тиг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8" y="2924944"/>
            <a:ext cx="227440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сюша\бур ме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8" y="4771121"/>
            <a:ext cx="2317675" cy="178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5359" y="1278935"/>
            <a:ext cx="3995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Хищник, похожий на огромную кошку, окраска рыжая в черную полоску, преследует добычу, делает прыжки от 5 до 7 метров.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05501" y="305396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Самый крупный зверь наших лесов, питается орехами и ягодами, разрывает муравейники, любит дикий мед.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44818" y="4771121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Живет в  пустыне, у него широкие мозоли на ногах, которые позволяют ходить по раскалённому песку, в горбе запасы жира и воды.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03371" y="2483389"/>
            <a:ext cx="1489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</a:t>
            </a:r>
            <a:r>
              <a:rPr lang="ru-RU" dirty="0" smtClean="0"/>
              <a:t>игр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08104" y="425429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Бурый медведь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47421" y="6248449"/>
            <a:ext cx="1489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Верблюд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64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03 -0.0125 L 0.15503 -0.0125 C 0.21111 -0.0125 0.28003 -0.08148 0.28003 -0.1375 L 0.28003 -0.2625 " pathEditMode="relative" rAng="0" ptsTypes="FfFF">
                                      <p:cBhvr>
                                        <p:cTn id="4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-4.44444E-6 L 0.15156 -4.44444E-6 C 0.20729 -4.44444E-6 0.27569 -0.0787 0.27569 -0.14236 L 0.27569 -0.28379 " pathEditMode="relative" rAng="0" ptsTypes="FfFF">
                                      <p:cBhvr>
                                        <p:cTn id="4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-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0.13732 -1.85185E-6 C 0.19895 -1.85185E-6 0.27517 0.15556 0.27517 0.28218 L 0.27517 0.56551 " pathEditMode="relative" rAng="0" ptsTypes="FfFF">
                                      <p:cBhvr>
                                        <p:cTn id="4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613250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Хищный зверь из семейства кошачьих, пятнистой окраски, живет в степях, самый быстрый бегун в животном мире.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8565" y="2582551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Выносливое животное, обитающее в тундре и северных лесах. Питается мхами и лишайниками.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8565" y="4437112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Самое крупное млекопитающее, обитающее в океанах, кожа гладкая, питается мелкими рачками.</a:t>
            </a:r>
            <a:endParaRPr lang="ru-RU" dirty="0"/>
          </a:p>
        </p:txBody>
      </p:sp>
      <p:pic>
        <p:nvPicPr>
          <p:cNvPr id="2050" name="Picture 2" descr="D:\ксюша\гипа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321" y="2497088"/>
            <a:ext cx="2523189" cy="189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сюша\олень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56" y="4653135"/>
            <a:ext cx="2575318" cy="171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сюша\синего кит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6915"/>
            <a:ext cx="2575318" cy="171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60340" y="187173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Гепард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3790781"/>
            <a:ext cx="1480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Северный олень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351974" y="60130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Синий кит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99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0.01551 L -0.15469 -0.00555 C -0.21024 0.0007 -0.2835 -0.08194 -0.28715 -0.15439 L -0.29548 -0.31597 " pathEditMode="relative" rAng="10570307" ptsTypes="FfFF">
                                      <p:cBhvr>
                                        <p:cTn id="3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1" y="-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59 0.01088 L -0.1592 0.01088 C -0.21684 0.01088 -0.28767 -0.0787 -0.28767 -0.15162 L -0.28767 -0.31412 " pathEditMode="relative" rAng="10800000" ptsTypes="FfFF">
                                      <p:cBhvr>
                                        <p:cTn id="4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5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-0.02175 L -0.15712 -0.02175 C -0.21337 -0.02175 -0.28264 0.14329 -0.28264 0.27732 L -0.28264 0.57616 " pathEditMode="relative" rAng="10800000" ptsTypes="FfFF">
                                      <p:cBhvr>
                                        <p:cTn id="4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2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6136" y="730997"/>
            <a:ext cx="31120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Обитатель крайнего севера, неповоротлив на льдинах, но очень хорошо плавает. Лапы видоизменены в ласты, имеет длинные верхние клыки.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2708920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Крупная человекообразная обезьяна, обитающая в лесах Африки, питается плодами, листьями растений, насекомыми и грызунами.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09389" y="4947706"/>
            <a:ext cx="30243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Обитатель крайнего Севера. Хорошо плавает и ныряет, охотится на тюленей, моржей, ест рыбу.</a:t>
            </a:r>
            <a:endParaRPr lang="ru-RU" dirty="0"/>
          </a:p>
        </p:txBody>
      </p:sp>
      <p:pic>
        <p:nvPicPr>
          <p:cNvPr id="3074" name="Picture 2" descr="D:\ксюша\мор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149"/>
            <a:ext cx="2448271" cy="161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ксюша\горилл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38" y="4653136"/>
            <a:ext cx="2418707" cy="206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ксюша\бел ме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38" y="2485322"/>
            <a:ext cx="2479775" cy="185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93733" y="2132108"/>
            <a:ext cx="1339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Морж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092280" y="4468470"/>
            <a:ext cx="119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Горилла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16216" y="612039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Белый медведь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18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857 L 0.33108 -0.0064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16493 3.33333E-6 C 0.23889 3.33333E-6 0.33004 0.09884 0.33004 0.17939 L 0.33004 0.35902 " pathEditMode="relative" rAng="0" ptsTypes="FfFF">
                                      <p:cBhvr>
                                        <p:cTn id="4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3" y="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2083 L 0.16928 0.02083 C 0.24393 0.02083 0.33594 -0.07292 0.33594 -0.14908 L 0.33594 -0.31875 " pathEditMode="relative" rAng="0" ptsTypes="FfFF">
                                      <p:cBhvr>
                                        <p:cTn id="4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-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14746" y="548680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Крупная дикая кошка, хвост короткий, а на концах ушек кисточки, живет в лесах, охотится на птиц, грызунов, мелких зверей.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2923350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Редкий зверек пестрой окраски, похож на медвежонка, обитает в горах в зарослях бамбука, побегами которого он питается.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58762" y="5097623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Обитатель лесов, пасется стадом, похож на большого обросшего быка, растительноядный.</a:t>
            </a:r>
            <a:endParaRPr lang="ru-RU" dirty="0"/>
          </a:p>
        </p:txBody>
      </p:sp>
      <p:pic>
        <p:nvPicPr>
          <p:cNvPr id="4098" name="Picture 2" descr="D:\ксюша\рыс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23" y="2533058"/>
            <a:ext cx="2356943" cy="187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ксюша\зуб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225899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ксюша\панд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7"/>
            <a:ext cx="2353846" cy="176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81237" y="227687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Рысь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58762" y="4649253"/>
            <a:ext cx="90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Панда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75022" y="6233855"/>
            <a:ext cx="68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Зубр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76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0.16788 1.48148E-6 C 0.24323 1.48148E-6 0.33629 -0.08866 0.33629 -0.16065 L 0.33629 -0.32107 " pathEditMode="relative" rAng="0" ptsTypes="FfFF">
                                      <p:cBhvr>
                                        <p:cTn id="3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6" y="-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L 0.16805 4.07407E-6 C 0.2434 4.07407E-6 0.33611 -0.07338 0.33611 -0.13311 L 0.33611 -0.26528 " pathEditMode="relative" rAng="0" ptsTypes="FfFF">
                                      <p:cBhvr>
                                        <p:cTn id="4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6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17048 1.48148E-6 C 0.24705 1.48148E-6 0.34132 0.17384 0.34132 0.31504 L 0.34132 0.62986 " pathEditMode="relative" rAng="0" ptsTypes="FfFF">
                                      <p:cBhvr>
                                        <p:cTn id="4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6" y="3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2116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 каком растении из Красной книги Нижегородской </a:t>
            </a:r>
            <a:r>
              <a:rPr lang="ru-RU" sz="3200" dirty="0"/>
              <a:t>о</a:t>
            </a:r>
            <a:r>
              <a:rPr lang="ru-RU" sz="3200" dirty="0" smtClean="0"/>
              <a:t>бласти идет речь?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468880"/>
            <a:ext cx="8229600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Богиня по лесу гуляла</a:t>
            </a:r>
          </a:p>
          <a:p>
            <a:pPr marL="0" indent="0" algn="ctr">
              <a:buNone/>
            </a:pPr>
            <a:r>
              <a:rPr lang="ru-RU" sz="2800" dirty="0" smtClean="0"/>
              <a:t>И уронила башмачок,</a:t>
            </a:r>
          </a:p>
          <a:p>
            <a:pPr marL="0" indent="0" algn="ctr">
              <a:buNone/>
            </a:pPr>
            <a:r>
              <a:rPr lang="ru-RU" sz="2800" dirty="0" smtClean="0"/>
              <a:t>И там где туфелька упала,</a:t>
            </a:r>
          </a:p>
          <a:p>
            <a:pPr marL="0" indent="0" algn="ctr">
              <a:buNone/>
            </a:pPr>
            <a:r>
              <a:rPr lang="ru-RU" sz="2800" dirty="0" smtClean="0"/>
              <a:t>Как будто вырос вдруг цветок.</a:t>
            </a:r>
            <a:endParaRPr lang="ru-RU" sz="2800" dirty="0"/>
          </a:p>
        </p:txBody>
      </p:sp>
      <p:pic>
        <p:nvPicPr>
          <p:cNvPr id="2050" name="Picture 2" descr="D:\ксюша\венерин башмач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89654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6165304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Венерин башмачок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1031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17632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О каком </a:t>
            </a:r>
            <a:r>
              <a:rPr lang="ru-RU" sz="3200" dirty="0" smtClean="0"/>
              <a:t>животном </a:t>
            </a:r>
            <a:r>
              <a:rPr lang="ru-RU" sz="3200" dirty="0"/>
              <a:t>из Красной книги </a:t>
            </a:r>
            <a:r>
              <a:rPr lang="ru-RU" sz="3200" dirty="0" smtClean="0"/>
              <a:t>Нижегородской области идет </a:t>
            </a:r>
            <a:r>
              <a:rPr lang="ru-RU" sz="3200" dirty="0"/>
              <a:t>речь?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 просторной степи те зверьки обитают,</a:t>
            </a:r>
          </a:p>
          <a:p>
            <a:pPr marL="0" indent="0" algn="ctr">
              <a:buNone/>
            </a:pPr>
            <a:r>
              <a:rPr lang="ru-RU" dirty="0" smtClean="0"/>
              <a:t>По песенке старой их многие знают.</a:t>
            </a:r>
          </a:p>
          <a:p>
            <a:pPr marL="0" indent="0" algn="ctr">
              <a:buNone/>
            </a:pPr>
            <a:r>
              <a:rPr lang="ru-RU" dirty="0" smtClean="0"/>
              <a:t>Зверек, поднимаясь, как столбик стоит</a:t>
            </a:r>
          </a:p>
          <a:p>
            <a:pPr marL="0" indent="0" algn="ctr">
              <a:buNone/>
            </a:pPr>
            <a:r>
              <a:rPr lang="ru-RU" dirty="0" smtClean="0"/>
              <a:t>И глядя вокруг, мелодично свистит.</a:t>
            </a:r>
          </a:p>
          <a:p>
            <a:pPr marL="0" indent="0" algn="ctr">
              <a:buNone/>
            </a:pPr>
            <a:r>
              <a:rPr lang="ru-RU" dirty="0" smtClean="0"/>
              <a:t>С ним часто шарманщики раньше ходили,</a:t>
            </a:r>
          </a:p>
          <a:p>
            <a:pPr marL="0" indent="0" algn="ctr">
              <a:buNone/>
            </a:pPr>
            <a:r>
              <a:rPr lang="ru-RU" dirty="0" smtClean="0"/>
              <a:t>И многие свист его очень любили.</a:t>
            </a:r>
            <a:endParaRPr lang="ru-RU" dirty="0"/>
          </a:p>
        </p:txBody>
      </p:sp>
      <p:pic>
        <p:nvPicPr>
          <p:cNvPr id="3074" name="Picture 2" descr="D:\ксюша\World_Austria_Alpine_Marmot__Hohe_Tauern_007831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39342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594928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Степной сурок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3092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352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О каком животном из Красной книги </a:t>
            </a:r>
            <a:r>
              <a:rPr lang="ru-RU" sz="3200" dirty="0" smtClean="0"/>
              <a:t>Нижегородской области идет </a:t>
            </a:r>
            <a:r>
              <a:rPr lang="ru-RU" sz="3200" dirty="0"/>
              <a:t>речь?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564904"/>
            <a:ext cx="822960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Пять полосок на спине – это признак точный,</a:t>
            </a:r>
          </a:p>
          <a:p>
            <a:pPr marL="0" indent="0" algn="ctr">
              <a:buNone/>
            </a:pPr>
            <a:r>
              <a:rPr lang="ru-RU" dirty="0" smtClean="0"/>
              <a:t>Семенами он набьет свой мешок защечный.</a:t>
            </a:r>
          </a:p>
          <a:p>
            <a:pPr marL="0" indent="0" algn="ctr">
              <a:buNone/>
            </a:pPr>
            <a:r>
              <a:rPr lang="ru-RU" dirty="0" smtClean="0"/>
              <a:t>Ношу выложит в норе, побежит за новой,</a:t>
            </a:r>
          </a:p>
          <a:p>
            <a:pPr marL="0" indent="0" algn="ctr">
              <a:buNone/>
            </a:pPr>
            <a:r>
              <a:rPr lang="ru-RU" dirty="0" smtClean="0"/>
              <a:t>Он запасы создает для зимы суровой</a:t>
            </a:r>
            <a:endParaRPr lang="ru-RU" dirty="0"/>
          </a:p>
        </p:txBody>
      </p:sp>
      <p:pic>
        <p:nvPicPr>
          <p:cNvPr id="6146" name="Picture 2" descr="D:\ксюша\1296655016_burunduk-zivotnoe.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912768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623731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Бурундук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94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 каком животном из Красной книги РФ идет речь?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Живу в воде, моллюсками питаюсь,</a:t>
            </a:r>
          </a:p>
          <a:p>
            <a:pPr marL="0" indent="0" algn="ctr">
              <a:buNone/>
            </a:pPr>
            <a:r>
              <a:rPr lang="ru-RU" sz="2400" dirty="0" smtClean="0"/>
              <a:t>На всей планете лишь в России я встречаюсь,</a:t>
            </a:r>
          </a:p>
          <a:p>
            <a:pPr marL="0" indent="0" algn="ctr">
              <a:buNone/>
            </a:pPr>
            <a:r>
              <a:rPr lang="ru-RU" sz="2400" dirty="0" smtClean="0"/>
              <a:t>Вхожу я в нору под водой, без лестницы.</a:t>
            </a:r>
          </a:p>
          <a:p>
            <a:pPr marL="0" indent="0" algn="ctr">
              <a:buNone/>
            </a:pPr>
            <a:r>
              <a:rPr lang="ru-RU" sz="2400" dirty="0" smtClean="0"/>
              <a:t>По возрасту – я мамонту ровесница.</a:t>
            </a:r>
            <a:endParaRPr lang="ru-RU" sz="2400" dirty="0"/>
          </a:p>
        </p:txBody>
      </p:sp>
      <p:pic>
        <p:nvPicPr>
          <p:cNvPr id="7170" name="Picture 2" descr="D:\ксюша\ehidn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64973"/>
            <a:ext cx="6474174" cy="439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594928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Русская выхухоль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31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 какой птице из Красной книги РФ идет речь?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О</a:t>
            </a:r>
            <a:r>
              <a:rPr lang="ru-RU" dirty="0" smtClean="0"/>
              <a:t>чень многих удивляю</a:t>
            </a:r>
          </a:p>
          <a:p>
            <a:pPr marL="0" indent="0" algn="ctr">
              <a:buNone/>
            </a:pPr>
            <a:r>
              <a:rPr lang="ru-RU" dirty="0" smtClean="0"/>
              <a:t>Тем, что я в лесном краю</a:t>
            </a:r>
          </a:p>
          <a:p>
            <a:pPr marL="0" indent="0" algn="ctr">
              <a:buNone/>
            </a:pPr>
            <a:r>
              <a:rPr lang="ru-RU" dirty="0" smtClean="0"/>
              <a:t>Лишь одна из птиц меняю</a:t>
            </a:r>
          </a:p>
          <a:p>
            <a:pPr marL="0" indent="0" algn="ctr">
              <a:buNone/>
            </a:pPr>
            <a:r>
              <a:rPr lang="ru-RU" dirty="0" smtClean="0"/>
              <a:t>Шубу на зиму свою</a:t>
            </a:r>
            <a:endParaRPr lang="ru-RU" dirty="0"/>
          </a:p>
        </p:txBody>
      </p:sp>
      <p:pic>
        <p:nvPicPr>
          <p:cNvPr id="4100" name="Picture 4" descr="D:\ксюша\куропатка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07704"/>
            <a:ext cx="3397448" cy="264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ксюша\куропатка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393" y="1988840"/>
            <a:ext cx="4372328" cy="291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508518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Белая куропатка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3951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О </a:t>
            </a:r>
            <a:r>
              <a:rPr lang="ru-RU" sz="3200" dirty="0" smtClean="0"/>
              <a:t>какой птице </a:t>
            </a:r>
            <a:r>
              <a:rPr lang="ru-RU" sz="3200" dirty="0"/>
              <a:t>из Красной книги </a:t>
            </a:r>
            <a:r>
              <a:rPr lang="ru-RU" sz="3200" dirty="0" smtClean="0"/>
              <a:t>РФ идет </a:t>
            </a:r>
            <a:r>
              <a:rPr lang="ru-RU" sz="3200" dirty="0"/>
              <a:t>речь?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Говорят, что он – пугач:</a:t>
            </a:r>
          </a:p>
          <a:p>
            <a:pPr marL="0" indent="0" algn="ctr">
              <a:buNone/>
            </a:pPr>
            <a:r>
              <a:rPr lang="ru-RU" dirty="0" smtClean="0"/>
              <a:t>Слышится то смех, то плач,</a:t>
            </a:r>
          </a:p>
          <a:p>
            <a:pPr marL="0" indent="0" algn="ctr">
              <a:buNone/>
            </a:pPr>
            <a:r>
              <a:rPr lang="ru-RU" dirty="0" smtClean="0"/>
              <a:t>То ворчание, то вой</a:t>
            </a:r>
          </a:p>
          <a:p>
            <a:pPr marL="0" indent="0" algn="ctr">
              <a:buNone/>
            </a:pPr>
            <a:r>
              <a:rPr lang="ru-RU" dirty="0" smtClean="0"/>
              <a:t>Ночью из глуши лесной.</a:t>
            </a:r>
          </a:p>
          <a:p>
            <a:pPr marL="0" indent="0" algn="ctr">
              <a:buNone/>
            </a:pPr>
            <a:r>
              <a:rPr lang="ru-RU" dirty="0" smtClean="0"/>
              <a:t>Что за птица всех пугает,</a:t>
            </a:r>
          </a:p>
          <a:p>
            <a:pPr marL="0" indent="0" algn="ctr">
              <a:buNone/>
            </a:pPr>
            <a:r>
              <a:rPr lang="ru-RU" dirty="0" smtClean="0"/>
              <a:t>Словно бы предупреждает:</a:t>
            </a:r>
          </a:p>
          <a:p>
            <a:pPr marL="0" indent="0" algn="ctr">
              <a:buNone/>
            </a:pPr>
            <a:r>
              <a:rPr lang="ru-RU" dirty="0" smtClean="0"/>
              <a:t>«Территория моя!</a:t>
            </a:r>
          </a:p>
          <a:p>
            <a:pPr marL="0" indent="0" algn="ctr">
              <a:buNone/>
            </a:pPr>
            <a:r>
              <a:rPr lang="ru-RU" dirty="0" smtClean="0"/>
              <a:t>И хозяин тоже я!»</a:t>
            </a:r>
            <a:endParaRPr lang="ru-RU" dirty="0"/>
          </a:p>
        </p:txBody>
      </p:sp>
      <p:pic>
        <p:nvPicPr>
          <p:cNvPr id="8194" name="Picture 2" descr="D:\ксюша\20090503-b_6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44196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616530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Филин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52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Какое степное растение, занесенное в Красную книгу, носит название птицы?</a:t>
            </a:r>
            <a:endParaRPr lang="ru-RU" sz="3200" dirty="0"/>
          </a:p>
        </p:txBody>
      </p:sp>
      <p:pic>
        <p:nvPicPr>
          <p:cNvPr id="5122" name="Picture 2" descr="D:\ксюша\рябчик(птица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22047"/>
            <a:ext cx="3601219" cy="245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ксюша\рябчик(растение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65127"/>
            <a:ext cx="3790503" cy="251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44522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Рябчик русский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544522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Рябчик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57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7113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Какие из обитателей болот занесены в Красную книгу Нижегородской области?</a:t>
            </a:r>
            <a:endParaRPr lang="ru-RU" sz="3600" dirty="0"/>
          </a:p>
        </p:txBody>
      </p:sp>
      <p:pic>
        <p:nvPicPr>
          <p:cNvPr id="1026" name="Picture 2" descr="D:\ксюша\у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669" y="1375420"/>
            <a:ext cx="2270733" cy="183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сюша\гадя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421" y="1375420"/>
            <a:ext cx="2453165" cy="183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сюша\лягуш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846" y="3872994"/>
            <a:ext cx="2364740" cy="186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35899" y="57138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Лягушка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332465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Гадюка</a:t>
            </a:r>
            <a:endParaRPr lang="ru-RU" dirty="0"/>
          </a:p>
        </p:txBody>
      </p:sp>
      <p:pic>
        <p:nvPicPr>
          <p:cNvPr id="1031" name="Picture 7" descr="D:\ксюша\12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660" y="3872994"/>
            <a:ext cx="2291618" cy="183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64088" y="332465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Уж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5733256"/>
            <a:ext cx="214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Болотная черепаха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45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6" grpId="0"/>
      <p:bldP spid="6" grpId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191</TotalTime>
  <Words>600</Words>
  <Application>Microsoft Office PowerPoint</Application>
  <PresentationFormat>Экран (4:3)</PresentationFormat>
  <Paragraphs>88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Животные и растения Красной книги</vt:lpstr>
      <vt:lpstr>О каком растении из Красной книги Нижегородской области идет речь?</vt:lpstr>
      <vt:lpstr>О каком животном из Красной книги Нижегородской области идет речь?</vt:lpstr>
      <vt:lpstr>О каком животном из Красной книги Нижегородской области идет речь?</vt:lpstr>
      <vt:lpstr>О каком животном из Красной книги РФ идет речь?</vt:lpstr>
      <vt:lpstr>О какой птице из Красной книги РФ идет речь?</vt:lpstr>
      <vt:lpstr>О какой птице из Красной книги РФ идет речь?</vt:lpstr>
      <vt:lpstr>Какое степное растение, занесенное в Красную книгу, носит название птицы?</vt:lpstr>
      <vt:lpstr>Какие из обитателей болот занесены в Красную книгу Нижегородской области?</vt:lpstr>
      <vt:lpstr>Какое дерево занесено в Красную книгу Нижегородской области?</vt:lpstr>
      <vt:lpstr>Какие насекомые занесены в Красную книгу Нижегородской области?</vt:lpstr>
      <vt:lpstr>Установите соответствия картинок и описаний животных, занесенных в международную Красную книгу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и растения Красной книги</dc:title>
  <dc:creator>Ксюша</dc:creator>
  <cp:lastModifiedBy>Ксюша</cp:lastModifiedBy>
  <cp:revision>18</cp:revision>
  <dcterms:created xsi:type="dcterms:W3CDTF">2012-11-07T15:51:24Z</dcterms:created>
  <dcterms:modified xsi:type="dcterms:W3CDTF">2012-11-19T15:09:09Z</dcterms:modified>
</cp:coreProperties>
</file>