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0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79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FD994-86C4-4E36-9A55-AA7BBFA2249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05E-67E2-4FEB-B6C8-45F8D167A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3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05E-67E2-4FEB-B6C8-45F8D167AF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0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5/22/2020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audio" Target="../media/audio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audio" Target="../media/audio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audio" Target="../media/audio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audio" Target="../media/audio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audio" Target="../media/audio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audio" Target="../media/audio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26" Type="http://schemas.openxmlformats.org/officeDocument/2006/relationships/slide" Target="slide27.xml"/><Relationship Id="rId3" Type="http://schemas.openxmlformats.org/officeDocument/2006/relationships/audio" Target="../media/audio1.bin"/><Relationship Id="rId21" Type="http://schemas.openxmlformats.org/officeDocument/2006/relationships/slide" Target="slide17.xml"/><Relationship Id="rId7" Type="http://schemas.openxmlformats.org/officeDocument/2006/relationships/slide" Target="slide2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6.xml"/><Relationship Id="rId2" Type="http://schemas.openxmlformats.org/officeDocument/2006/relationships/slide" Target="slide19.xml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24" Type="http://schemas.openxmlformats.org/officeDocument/2006/relationships/slide" Target="slide25.xml"/><Relationship Id="rId5" Type="http://schemas.openxmlformats.org/officeDocument/2006/relationships/slide" Target="slide21.xml"/><Relationship Id="rId15" Type="http://schemas.openxmlformats.org/officeDocument/2006/relationships/slide" Target="slide11.xml"/><Relationship Id="rId23" Type="http://schemas.openxmlformats.org/officeDocument/2006/relationships/slide" Target="slide24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slide" Target="slide20.xml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71504" cy="50006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071942"/>
            <a:ext cx="8283318" cy="135421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«Сказки А. С. Пушкина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p1-235x300.jpg"/>
          <p:cNvPicPr>
            <a:picLocks noChangeAspect="1"/>
          </p:cNvPicPr>
          <p:nvPr/>
        </p:nvPicPr>
        <p:blipFill>
          <a:blip r:embed="rId3" cstate="print"/>
          <a:srcRect l="6383" t="5000" r="7446" b="4999"/>
          <a:stretch>
            <a:fillRect/>
          </a:stretch>
        </p:blipFill>
        <p:spPr>
          <a:xfrm>
            <a:off x="3357554" y="785794"/>
            <a:ext cx="2428892" cy="3238523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Ветер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помог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Елисею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найти невесту?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Солнцу, Месяцу, Ветру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кому обращался королевич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Елисей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поисках?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Соколко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семи богатырей была собака. А какая у неё была кличка?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 сорок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теремов получил в приданое королевич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Елисей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сестёр-завистниц было у жены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Сестрой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Кем приходится ткачиха молодой жене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Князь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титул был у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Салтанович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Какое отчество у князя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один аршин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Какого роста родился сын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Мудрец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подарил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золотого петушка?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игровом поле дано 5 категорий с 5 вопросами. Каждый игрок выбирает категорию и вопрос с ценой ответа. Проверить себя можно, нажав на карточку с вопросом. Кто наберёт наибольшее количество баллов, тот будет победителем.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Вернуться на игровое поле можно при помощи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сыгравшей цене вопроса при возврате появляется красная рамочка.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Завершить игру можно при помощи кнопки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58016" y="2786058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429388" y="4786322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143240" y="5643578"/>
            <a:ext cx="2857520" cy="57150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85720" y="285728"/>
            <a:ext cx="571504" cy="642942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спицу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Куда было велено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посадить золотого петушка?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было сыновей у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Семь дней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дней пировали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Шамаханская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царица и царь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просьб было у мудреца-звездочёта к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три щелчка по лбу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какую плату работал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попа?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четверых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скольких человек ел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Полбу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Какую кашу любил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семерых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скольких человек работал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Трёх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Скольких работников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«сэкономил» попу?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85720" y="1643050"/>
            <a:ext cx="3929090" cy="1143008"/>
            <a:chOff x="285720" y="1643050"/>
            <a:chExt cx="3929090" cy="1143008"/>
          </a:xfrm>
        </p:grpSpPr>
        <p:sp>
          <p:nvSpPr>
            <p:cNvPr id="54" name="Блок-схема: альтернативный процесс 53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1785926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5720" y="2928934"/>
            <a:ext cx="3929090" cy="1143008"/>
            <a:chOff x="285720" y="2928934"/>
            <a:chExt cx="3929090" cy="1143008"/>
          </a:xfrm>
        </p:grpSpPr>
        <p:sp>
          <p:nvSpPr>
            <p:cNvPr id="50" name="Блок-схема: альтернативный процесс 49"/>
            <p:cNvSpPr/>
            <p:nvPr/>
          </p:nvSpPr>
          <p:spPr>
            <a:xfrm>
              <a:off x="285720" y="2928934"/>
              <a:ext cx="3929090" cy="1143008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5720" y="3071810"/>
              <a:ext cx="38576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"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мёртвой царевне и о семи богатырях"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5500702"/>
            <a:ext cx="3929090" cy="1143008"/>
            <a:chOff x="285720" y="5500702"/>
            <a:chExt cx="3929090" cy="1143008"/>
          </a:xfrm>
        </p:grpSpPr>
        <p:sp>
          <p:nvSpPr>
            <p:cNvPr id="52" name="Блок-схема: альтернативный процесс 51"/>
            <p:cNvSpPr/>
            <p:nvPr/>
          </p:nvSpPr>
          <p:spPr>
            <a:xfrm>
              <a:off x="285720" y="5500702"/>
              <a:ext cx="3929090" cy="114300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5643578"/>
              <a:ext cx="37642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"Сказка о 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"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5720" y="4214818"/>
            <a:ext cx="3929090" cy="1143008"/>
            <a:chOff x="285720" y="4214818"/>
            <a:chExt cx="3929090" cy="1143008"/>
          </a:xfrm>
        </p:grpSpPr>
        <p:sp>
          <p:nvSpPr>
            <p:cNvPr id="53" name="Блок-схема: альтернативный процесс 52"/>
            <p:cNvSpPr/>
            <p:nvPr/>
          </p:nvSpPr>
          <p:spPr>
            <a:xfrm>
              <a:off x="285720" y="4214818"/>
              <a:ext cx="3929090" cy="1143008"/>
            </a:xfrm>
            <a:prstGeom prst="flowChartAlternateProcess">
              <a:avLst/>
            </a:prstGeom>
            <a:solidFill>
              <a:srgbClr val="FFFFB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0034" y="4357694"/>
              <a:ext cx="34290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царе </a:t>
              </a:r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...»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5720" y="357166"/>
            <a:ext cx="3929090" cy="1143008"/>
            <a:chOff x="285720" y="357166"/>
            <a:chExt cx="3929090" cy="1143008"/>
          </a:xfrm>
        </p:grpSpPr>
        <p:sp>
          <p:nvSpPr>
            <p:cNvPr id="51" name="Блок-схема: альтернативный процесс 50"/>
            <p:cNvSpPr/>
            <p:nvPr/>
          </p:nvSpPr>
          <p:spPr>
            <a:xfrm>
              <a:off x="285720" y="357166"/>
              <a:ext cx="3929090" cy="1143008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158" y="500042"/>
              <a:ext cx="378621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Блок-схема: альтернативный процесс 2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4286249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5233902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лок-схема: альтернативный процесс 55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6181554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лок-схема: альтернативный процесс 56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7129207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лок-схема: альтернативный процесс 57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8108420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лок-схема: альтернативный процесс 59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4267289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лок-схема: альтернативный процесс 60">
            <a:hlinkClick r:id="rId9" action="ppaction://hlinksldjump">
              <a:snd r:embed="rId3" name="chimes.wav"/>
            </a:hlinkClick>
          </p:cNvPr>
          <p:cNvSpPr/>
          <p:nvPr/>
        </p:nvSpPr>
        <p:spPr>
          <a:xfrm>
            <a:off x="5214942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лок-схема: альтернативный процесс 61">
            <a:hlinkClick r:id="rId10" action="ppaction://hlinksldjump">
              <a:snd r:embed="rId3" name="chimes.wav"/>
            </a:hlinkClick>
          </p:cNvPr>
          <p:cNvSpPr/>
          <p:nvPr/>
        </p:nvSpPr>
        <p:spPr>
          <a:xfrm>
            <a:off x="6162594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лок-схема: альтернативный процесс 62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7110247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альтернативный процесс 63">
            <a:hlinkClick r:id="rId12" action="ppaction://hlinksldjump">
              <a:snd r:embed="rId3" name="chimes.wav"/>
            </a:hlinkClick>
          </p:cNvPr>
          <p:cNvSpPr/>
          <p:nvPr/>
        </p:nvSpPr>
        <p:spPr>
          <a:xfrm>
            <a:off x="8089460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альтернативный процесс 64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4286248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Блок-схема: альтернативный процесс 65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5233901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Блок-схема: альтернативный процесс 66">
            <a:hlinkClick r:id="rId15" action="ppaction://hlinksldjump">
              <a:snd r:embed="rId3" name="chimes.wav"/>
            </a:hlinkClick>
          </p:cNvPr>
          <p:cNvSpPr/>
          <p:nvPr/>
        </p:nvSpPr>
        <p:spPr>
          <a:xfrm>
            <a:off x="6181553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лок-схема: альтернативный процесс 67">
            <a:hlinkClick r:id="rId16" action="ppaction://hlinksldjump">
              <a:snd r:embed="rId3" name="chimes.wav"/>
            </a:hlinkClick>
          </p:cNvPr>
          <p:cNvSpPr/>
          <p:nvPr/>
        </p:nvSpPr>
        <p:spPr>
          <a:xfrm>
            <a:off x="7129206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лок-схема: альтернативный процесс 68">
            <a:hlinkClick r:id="rId17" action="ppaction://hlinksldjump">
              <a:snd r:embed="rId3" name="chimes.wav"/>
            </a:hlinkClick>
          </p:cNvPr>
          <p:cNvSpPr/>
          <p:nvPr/>
        </p:nvSpPr>
        <p:spPr>
          <a:xfrm>
            <a:off x="8108419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лок-схема: альтернативный процесс 69">
            <a:hlinkClick r:id="rId18" action="ppaction://hlinksldjump">
              <a:snd r:embed="rId3" name="chimes.wav"/>
            </a:hlinkClick>
          </p:cNvPr>
          <p:cNvSpPr/>
          <p:nvPr/>
        </p:nvSpPr>
        <p:spPr>
          <a:xfrm>
            <a:off x="4267289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лок-схема: альтернативный процесс 70">
            <a:hlinkClick r:id="rId19" action="ppaction://hlinksldjump">
              <a:snd r:embed="rId3" name="chimes.wav"/>
            </a:hlinkClick>
          </p:cNvPr>
          <p:cNvSpPr/>
          <p:nvPr/>
        </p:nvSpPr>
        <p:spPr>
          <a:xfrm>
            <a:off x="5214942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лок-схема: альтернативный процесс 71">
            <a:hlinkClick r:id="rId20" action="ppaction://hlinksldjump">
              <a:snd r:embed="rId3" name="chimes.wav"/>
            </a:hlinkClick>
          </p:cNvPr>
          <p:cNvSpPr/>
          <p:nvPr/>
        </p:nvSpPr>
        <p:spPr>
          <a:xfrm>
            <a:off x="6162594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лок-схема: альтернативный процесс 72">
            <a:hlinkClick r:id="rId21" action="ppaction://hlinksldjump"/>
          </p:cNvPr>
          <p:cNvSpPr/>
          <p:nvPr/>
        </p:nvSpPr>
        <p:spPr>
          <a:xfrm>
            <a:off x="7110247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лок-схема: альтернативный процесс 73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8089460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лок-схема: альтернативный процесс 74">
            <a:hlinkClick r:id="rId23" action="ppaction://hlinksldjump">
              <a:snd r:embed="rId3" name="chimes.wav"/>
            </a:hlinkClick>
          </p:cNvPr>
          <p:cNvSpPr/>
          <p:nvPr/>
        </p:nvSpPr>
        <p:spPr>
          <a:xfrm>
            <a:off x="4286248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лок-схема: альтернативный процесс 75">
            <a:hlinkClick r:id="rId24" action="ppaction://hlinksldjump">
              <a:snd r:embed="rId3" name="chimes.wav"/>
            </a:hlinkClick>
          </p:cNvPr>
          <p:cNvSpPr/>
          <p:nvPr/>
        </p:nvSpPr>
        <p:spPr>
          <a:xfrm>
            <a:off x="5233901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лок-схема: альтернативный процесс 76">
            <a:hlinkClick r:id="rId25" action="ppaction://hlinksldjump">
              <a:snd r:embed="rId3" name="chimes.wav"/>
            </a:hlinkClick>
          </p:cNvPr>
          <p:cNvSpPr/>
          <p:nvPr/>
        </p:nvSpPr>
        <p:spPr>
          <a:xfrm>
            <a:off x="6181553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лок-схема: альтернативный процесс 77">
            <a:hlinkClick r:id="rId26" action="ppaction://hlinksldjump">
              <a:snd r:embed="rId3" name="chimes.wav"/>
            </a:hlinkClick>
          </p:cNvPr>
          <p:cNvSpPr/>
          <p:nvPr/>
        </p:nvSpPr>
        <p:spPr>
          <a:xfrm>
            <a:off x="7129206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лок-схема: альтернативный процесс 78">
            <a:hlinkClick r:id="rId27" action="ppaction://hlinksldjump">
              <a:snd r:embed="rId3" name="chimes.wav"/>
            </a:hlinkClick>
          </p:cNvPr>
          <p:cNvSpPr/>
          <p:nvPr/>
        </p:nvSpPr>
        <p:spPr>
          <a:xfrm>
            <a:off x="8108419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286380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428624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214942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215074" y="1857364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714376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8143900" y="1857364"/>
            <a:ext cx="71437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286248" y="3143248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5286380" y="3143248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6215074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7143768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8143900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28624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5214942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6143636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714376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8072462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28624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528638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6215074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714376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814390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4286248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8143900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6215074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7143768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Управляющая кнопка: настраиваемая 96">
            <a:hlinkClick r:id="" action="ppaction://hlinkshowjump?jump=endshow" highlightClick="1"/>
          </p:cNvPr>
          <p:cNvSpPr/>
          <p:nvPr/>
        </p:nvSpPr>
        <p:spPr>
          <a:xfrm>
            <a:off x="8001024" y="6500834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Тридцать три года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лет рыбачил старик?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Неводом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рыболовной снастью ловил рыбу старик?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Четыре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желаний старухи исполнила золотая рыбка?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раз за всю сказку ходил старик на берег моря?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 недели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времени старуха была царицей?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семи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тереме у скольких богатырей гостила царевна?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789</TotalTime>
  <Words>597</Words>
  <Application>Microsoft Office PowerPoint</Application>
  <PresentationFormat>Экран (4:3)</PresentationFormat>
  <Paragraphs>147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«Сказки А. С. Пушкина» для учащихся 1-4 классов</dc:title>
  <dc:creator>User</dc:creator>
  <cp:lastModifiedBy>user</cp:lastModifiedBy>
  <cp:revision>18</cp:revision>
  <dcterms:created xsi:type="dcterms:W3CDTF">2014-06-10T16:36:55Z</dcterms:created>
  <dcterms:modified xsi:type="dcterms:W3CDTF">2020-05-22T07:20:12Z</dcterms:modified>
</cp:coreProperties>
</file>