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61" r:id="rId4"/>
    <p:sldId id="271" r:id="rId5"/>
    <p:sldId id="262" r:id="rId6"/>
    <p:sldId id="263" r:id="rId7"/>
    <p:sldId id="258" r:id="rId8"/>
    <p:sldId id="256" r:id="rId9"/>
    <p:sldId id="257" r:id="rId10"/>
    <p:sldId id="269" r:id="rId11"/>
    <p:sldId id="274" r:id="rId12"/>
    <p:sldId id="273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94660"/>
  </p:normalViewPr>
  <p:slideViewPr>
    <p:cSldViewPr>
      <p:cViewPr varScale="1">
        <p:scale>
          <a:sx n="70" d="100"/>
          <a:sy n="70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2599-725F-4373-B34F-3471F986579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DAC6-BD49-475F-B452-AB8366811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26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&#1090;&#1086;&#1087;&#1086;&#1090;%20&#1080;%20&#1088;&#1078;&#1072;&#1085;&#1080;&#1077;.mp3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doenie.mp3" TargetMode="External"/><Relationship Id="rId1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Zvuk_-_Mychanie_korovy_(iPlayer.f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&#1082;&#1086;&#1079;&#1072;1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&#1087;&#1083;&#1077;&#1089;&#1082;%20&#1074;&#1086;&#1076;&#1099;.mp3" TargetMode="External"/><Relationship Id="rId1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&#1090;&#1072;&#1082;&#1089;&#1072;%20&#1083;&#1072;&#1081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9;&#1072;&#1076;\Desktop\&#1043;&#1072;&#1081;&#1076;&#1072;&#1081;%20&#1045;.&#1053;.,&#1041;&#1086;&#1081;&#1082;&#1086;%20&#1051;.&#1040;.%20&#1043;&#1041;&#1044;&#1054;&#1059;%20&#8470;2%20&#1055;&#1077;&#1090;&#1088;&#1086;&#1076;&#1074;&#1086;&#1088;&#1094;&#1086;&#1074;&#1099;&#1081;%20&#1088;-&#1085;%20&#1057;&#1055;&#1041;\&#1078;&#1080;&#1074;&#1086;&#1090;&#1085;&#1099;&#1077;\urchanie_kota.MP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Calibri" pitchFamily="34" charset="0"/>
              </a:rPr>
              <a:t>Муниципальное </a:t>
            </a:r>
            <a:r>
              <a:rPr lang="ru-RU" sz="1600" b="1" dirty="0" smtClean="0">
                <a:latin typeface="+mn-lt"/>
                <a:cs typeface="Calibri" pitchFamily="34" charset="0"/>
              </a:rPr>
              <a:t>бюджетное </a:t>
            </a:r>
            <a:r>
              <a:rPr lang="ru-RU" sz="1600" b="1" dirty="0" smtClean="0">
                <a:latin typeface="+mn-lt"/>
                <a:cs typeface="Calibri" pitchFamily="34" charset="0"/>
              </a:rPr>
              <a:t>дошкольное образовательное  учреждение</a:t>
            </a:r>
            <a:br>
              <a:rPr lang="ru-RU" sz="1600" b="1" dirty="0" smtClean="0">
                <a:latin typeface="+mn-lt"/>
                <a:cs typeface="Calibri" pitchFamily="34" charset="0"/>
              </a:rPr>
            </a:br>
            <a:r>
              <a:rPr lang="ru-RU" sz="1600" b="1" dirty="0" smtClean="0">
                <a:latin typeface="+mn-lt"/>
                <a:cs typeface="Calibri" pitchFamily="34" charset="0"/>
              </a:rPr>
              <a:t>Починковский детский </a:t>
            </a:r>
            <a:r>
              <a:rPr lang="ru-RU" sz="1600" b="1" dirty="0" smtClean="0">
                <a:latin typeface="+mn-lt"/>
                <a:cs typeface="Calibri" pitchFamily="34" charset="0"/>
              </a:rPr>
              <a:t>сад № </a:t>
            </a:r>
            <a:r>
              <a:rPr lang="ru-RU" sz="1600" b="1" dirty="0">
                <a:latin typeface="+mn-lt"/>
                <a:cs typeface="Calibri" pitchFamily="34" charset="0"/>
              </a:rPr>
              <a:t>7</a:t>
            </a:r>
            <a:r>
              <a:rPr lang="ru-RU" sz="1600" b="1" dirty="0" smtClean="0">
                <a:latin typeface="+mn-lt"/>
                <a:cs typeface="Calibri" pitchFamily="34" charset="0"/>
              </a:rPr>
              <a:t/>
            </a:r>
            <a:br>
              <a:rPr lang="ru-RU" sz="1600" b="1" dirty="0" smtClean="0">
                <a:latin typeface="+mn-lt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492919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Презентация  для детей </a:t>
            </a:r>
            <a:r>
              <a:rPr lang="ru-RU" sz="2000" dirty="0" smtClean="0"/>
              <a:t>старшей группы</a:t>
            </a:r>
            <a:endParaRPr lang="ru-RU" sz="2000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по теме </a:t>
            </a:r>
            <a:r>
              <a:rPr lang="ru-RU" sz="2000" b="1" dirty="0" smtClean="0"/>
              <a:t>«Домашние животные»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/>
              <a:t> </a:t>
            </a:r>
            <a:endParaRPr lang="ru-RU" sz="2400" b="1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/>
              <a:t>                         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в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7839521">
            <a:off x="-1171032" y="6396921"/>
            <a:ext cx="1433212" cy="36088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5722391">
            <a:off x="8168610" y="7267508"/>
            <a:ext cx="1022151" cy="36200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7228527">
            <a:off x="5923657" y="6970963"/>
            <a:ext cx="500066" cy="35721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130006">
            <a:off x="1692154" y="7255631"/>
            <a:ext cx="616158" cy="28761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7329313">
            <a:off x="6702694" y="7283939"/>
            <a:ext cx="633135" cy="34917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68350">
            <a:off x="3170115" y="-379410"/>
            <a:ext cx="701409" cy="25233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57167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Д/игра «Назови части тела животного»</a:t>
            </a:r>
            <a:endParaRPr lang="ru-RU" sz="2800" dirty="0"/>
          </a:p>
        </p:txBody>
      </p:sp>
      <p:sp>
        <p:nvSpPr>
          <p:cNvPr id="13" name="Стрелка вправо 12"/>
          <p:cNvSpPr/>
          <p:nvPr/>
        </p:nvSpPr>
        <p:spPr>
          <a:xfrm rot="18403521">
            <a:off x="4101014" y="7487506"/>
            <a:ext cx="971772" cy="2274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24855E-7 L 0.26614 -0.72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-0.03177 -0.39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5607E-7 L 0.01337 -0.08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13873E-6 L 0.1474 -0.295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8092E-6 L 0.08368 -0.323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578E-6 L -0.33385 0.3997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2312E-6 L 0.20313 -0.376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Д/игра «Чем питаются домашние животные?»</a:t>
            </a:r>
            <a:endParaRPr lang="ru-RU" sz="2800" b="1" dirty="0"/>
          </a:p>
        </p:txBody>
      </p:sp>
      <p:pic>
        <p:nvPicPr>
          <p:cNvPr id="6" name="Содержимое 5" descr="коз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928802"/>
            <a:ext cx="1785950" cy="1785950"/>
          </a:xfrm>
        </p:spPr>
      </p:pic>
      <p:pic>
        <p:nvPicPr>
          <p:cNvPr id="7" name="Рисунок 6" descr="конь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071546"/>
            <a:ext cx="2928926" cy="1952617"/>
          </a:xfrm>
          <a:prstGeom prst="rect">
            <a:avLst/>
          </a:prstGeom>
        </p:spPr>
      </p:pic>
      <p:pic>
        <p:nvPicPr>
          <p:cNvPr id="8" name="Рисунок 7" descr="коров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857232"/>
            <a:ext cx="2574563" cy="1928826"/>
          </a:xfrm>
          <a:prstGeom prst="rect">
            <a:avLst/>
          </a:prstGeom>
        </p:spPr>
      </p:pic>
      <p:pic>
        <p:nvPicPr>
          <p:cNvPr id="9" name="Рисунок 8" descr="кроли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3" y="1964948"/>
            <a:ext cx="2071703" cy="1495769"/>
          </a:xfrm>
          <a:prstGeom prst="rect">
            <a:avLst/>
          </a:prstGeom>
        </p:spPr>
      </p:pic>
      <p:pic>
        <p:nvPicPr>
          <p:cNvPr id="11" name="Рисунок 10" descr="рыба.jpg"/>
          <p:cNvPicPr>
            <a:picLocks noChangeAspect="1"/>
          </p:cNvPicPr>
          <p:nvPr/>
        </p:nvPicPr>
        <p:blipFill>
          <a:blip r:embed="rId6"/>
          <a:srcRect l="7942" t="27730" r="5891" b="39545"/>
          <a:stretch>
            <a:fillRect/>
          </a:stretch>
        </p:blipFill>
        <p:spPr>
          <a:xfrm rot="1408521">
            <a:off x="9178847" y="3854401"/>
            <a:ext cx="2270150" cy="646642"/>
          </a:xfrm>
          <a:prstGeom prst="rect">
            <a:avLst/>
          </a:prstGeom>
        </p:spPr>
      </p:pic>
      <p:pic>
        <p:nvPicPr>
          <p:cNvPr id="14" name="Рисунок 13" descr="косточ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43238" y="1071546"/>
            <a:ext cx="2286016" cy="1524011"/>
          </a:xfrm>
          <a:prstGeom prst="rect">
            <a:avLst/>
          </a:prstGeom>
        </p:spPr>
      </p:pic>
      <p:pic>
        <p:nvPicPr>
          <p:cNvPr id="15" name="Рисунок 14" descr="горох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-1785974"/>
            <a:ext cx="1214446" cy="1243134"/>
          </a:xfrm>
          <a:prstGeom prst="rect">
            <a:avLst/>
          </a:prstGeom>
        </p:spPr>
      </p:pic>
      <p:pic>
        <p:nvPicPr>
          <p:cNvPr id="16" name="Рисунок 15" descr="овощ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28924" y="5185393"/>
            <a:ext cx="2228847" cy="1672607"/>
          </a:xfrm>
          <a:prstGeom prst="rect">
            <a:avLst/>
          </a:prstGeom>
        </p:spPr>
      </p:pic>
      <p:pic>
        <p:nvPicPr>
          <p:cNvPr id="17" name="Рисунок 16" descr="зерно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43309">
            <a:off x="-2353942" y="3482104"/>
            <a:ext cx="2331557" cy="1561209"/>
          </a:xfrm>
          <a:prstGeom prst="rect">
            <a:avLst/>
          </a:prstGeom>
        </p:spPr>
      </p:pic>
      <p:pic>
        <p:nvPicPr>
          <p:cNvPr id="18" name="Рисунок 17" descr="сено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5536" y="5143512"/>
            <a:ext cx="2081206" cy="151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0405E-6 L 0.31302 0.29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26E-6 L 0.00781 0.658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51445E-7 L 0.50382 0.182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6532E-6 L -0.40053 -0.034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4.21965E-6 L 0.31094 -4.2196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с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136" r="16460"/>
          <a:stretch>
            <a:fillRect/>
          </a:stretch>
        </p:blipFill>
        <p:spPr>
          <a:xfrm rot="431494">
            <a:off x="5429256" y="857232"/>
            <a:ext cx="2214578" cy="2084386"/>
          </a:xfrm>
        </p:spPr>
      </p:pic>
      <p:pic>
        <p:nvPicPr>
          <p:cNvPr id="5" name="Рисунок 4" descr="ко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4253">
            <a:off x="1120152" y="1194991"/>
            <a:ext cx="3286148" cy="1696653"/>
          </a:xfrm>
          <a:prstGeom prst="rect">
            <a:avLst/>
          </a:prstGeom>
        </p:spPr>
      </p:pic>
      <p:pic>
        <p:nvPicPr>
          <p:cNvPr id="6" name="Рисунок 5" descr="молоко.jpg"/>
          <p:cNvPicPr>
            <a:picLocks noChangeAspect="1"/>
          </p:cNvPicPr>
          <p:nvPr/>
        </p:nvPicPr>
        <p:blipFill>
          <a:blip r:embed="rId4"/>
          <a:srcRect l="11538" t="11691" r="7692" b="10082"/>
          <a:stretch>
            <a:fillRect/>
          </a:stretch>
        </p:blipFill>
        <p:spPr>
          <a:xfrm>
            <a:off x="3929058" y="-1643098"/>
            <a:ext cx="1500198" cy="1285884"/>
          </a:xfrm>
          <a:prstGeom prst="rect">
            <a:avLst/>
          </a:prstGeom>
        </p:spPr>
      </p:pic>
      <p:pic>
        <p:nvPicPr>
          <p:cNvPr id="8" name="Рисунок 7" descr="косточка.jpg"/>
          <p:cNvPicPr>
            <a:picLocks noChangeAspect="1"/>
          </p:cNvPicPr>
          <p:nvPr/>
        </p:nvPicPr>
        <p:blipFill>
          <a:blip r:embed="rId5"/>
          <a:srcRect l="14085" t="11268" r="9858" b="16900"/>
          <a:stretch>
            <a:fillRect/>
          </a:stretch>
        </p:blipFill>
        <p:spPr>
          <a:xfrm>
            <a:off x="-1928826" y="5429264"/>
            <a:ext cx="1928826" cy="1214446"/>
          </a:xfrm>
          <a:prstGeom prst="rect">
            <a:avLst/>
          </a:prstGeom>
        </p:spPr>
      </p:pic>
      <p:pic>
        <p:nvPicPr>
          <p:cNvPr id="9" name="Рисунок 8" descr="вишня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48" y="2928934"/>
            <a:ext cx="2643206" cy="1982404"/>
          </a:xfrm>
          <a:prstGeom prst="rect">
            <a:avLst/>
          </a:prstGeom>
        </p:spPr>
      </p:pic>
      <p:pic>
        <p:nvPicPr>
          <p:cNvPr id="11" name="Рисунок 10" descr="огурец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7500966"/>
            <a:ext cx="1428760" cy="1905014"/>
          </a:xfrm>
          <a:prstGeom prst="rect">
            <a:avLst/>
          </a:prstGeom>
        </p:spPr>
      </p:pic>
      <p:pic>
        <p:nvPicPr>
          <p:cNvPr id="10" name="Рисунок 9" descr="мяс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412" y="4857760"/>
            <a:ext cx="1857364" cy="1857364"/>
          </a:xfrm>
          <a:prstGeom prst="rect">
            <a:avLst/>
          </a:prstGeom>
        </p:spPr>
      </p:pic>
      <p:pic>
        <p:nvPicPr>
          <p:cNvPr id="12" name="Рисунок 11" descr="молоко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2726" y="2714620"/>
            <a:ext cx="1785942" cy="158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12624 L 0.00018 -0.459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0278 L -0.30469 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104E-6 L -0.42326 0.104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от.jpg"/>
          <p:cNvPicPr>
            <a:picLocks noChangeAspect="1"/>
          </p:cNvPicPr>
          <p:nvPr/>
        </p:nvPicPr>
        <p:blipFill>
          <a:blip r:embed="rId2"/>
          <a:srcRect l="52760" t="48572" r="4283" b="6249"/>
          <a:stretch>
            <a:fillRect/>
          </a:stretch>
        </p:blipFill>
        <p:spPr>
          <a:xfrm>
            <a:off x="9144000" y="3929066"/>
            <a:ext cx="320539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кот.jpg"/>
          <p:cNvPicPr>
            <a:picLocks noChangeAspect="1"/>
          </p:cNvPicPr>
          <p:nvPr/>
        </p:nvPicPr>
        <p:blipFill>
          <a:blip r:embed="rId2"/>
          <a:srcRect l="3934" t="47203" r="47240" b="6249"/>
          <a:stretch>
            <a:fillRect/>
          </a:stretch>
        </p:blipFill>
        <p:spPr>
          <a:xfrm>
            <a:off x="-3929090" y="3071810"/>
            <a:ext cx="392909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кот.jpg"/>
          <p:cNvPicPr>
            <a:picLocks noChangeAspect="1"/>
          </p:cNvPicPr>
          <p:nvPr/>
        </p:nvPicPr>
        <p:blipFill>
          <a:blip r:embed="rId2"/>
          <a:srcRect l="51803" t="7500" r="4283" b="50059"/>
          <a:stretch>
            <a:fillRect/>
          </a:stretch>
        </p:blipFill>
        <p:spPr>
          <a:xfrm>
            <a:off x="9429784" y="571480"/>
            <a:ext cx="327683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кот.jpg"/>
          <p:cNvPicPr>
            <a:picLocks noChangeAspect="1"/>
          </p:cNvPicPr>
          <p:nvPr/>
        </p:nvPicPr>
        <p:blipFill>
          <a:blip r:embed="rId2"/>
          <a:srcRect l="3934" t="7500" r="47989" b="51249"/>
          <a:stretch>
            <a:fillRect/>
          </a:stretch>
        </p:blipFill>
        <p:spPr>
          <a:xfrm>
            <a:off x="-4143436" y="571480"/>
            <a:ext cx="385765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</a:t>
            </a:r>
            <a:r>
              <a:rPr lang="ru-RU" sz="3000" b="1" dirty="0" smtClean="0"/>
              <a:t>Д/игра «Назови кого видишь и где?»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-0.00324 L -1.02951 -0.0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951 -0.00324 L -1.02951 -0.612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951 -0.61227 L -0.47048 -0.171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2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-0.00717 L -0.37188 -0.007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88 -0.00717 L -0.37188 0.5886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88 0.58866 L -1.00973 0.591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73 0.59144 L -0.48993 -0.1856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93 -0.18565 L -0.50573 -0.0280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4 0.01875 C 0.49445 -0.08611 0.90052 -0.19097 1.05851 -0.09907 C 1.2165 -0.00718 1.12049 0.55602 1.03681 0.56968 C 0.95313 0.58333 0.75486 0.2831 0.55677 -0.016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0.08241 L 1.0533 -0.481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33 -0.48194 L 1.07691 0.3240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91 0.32407 L 0.53368 0.3159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31597 L 0.53368 -0.051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928670"/>
            <a:ext cx="3971924" cy="422593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800" b="1" dirty="0" smtClean="0"/>
              <a:t>Д/игра «Доскажи предложение и прослушай голос »</a:t>
            </a:r>
          </a:p>
          <a:p>
            <a:pPr>
              <a:buNone/>
            </a:pPr>
            <a:r>
              <a:rPr lang="ru-RU" sz="2400" dirty="0" smtClean="0"/>
              <a:t>      Грациозна и красива.                         Хвост как шарфик на ветру.             </a:t>
            </a:r>
            <a:br>
              <a:rPr lang="ru-RU" sz="2400" dirty="0" smtClean="0"/>
            </a:br>
            <a:r>
              <a:rPr lang="ru-RU" sz="2400" dirty="0" smtClean="0"/>
              <a:t>Ножки, спинка, шейка, грива.         Прокатись на спинке шаткой. </a:t>
            </a:r>
            <a:br>
              <a:rPr lang="ru-RU" sz="2400" dirty="0" smtClean="0"/>
            </a:br>
            <a:r>
              <a:rPr lang="ru-RU" sz="2400" dirty="0" smtClean="0"/>
              <a:t>Резво скачет по утру,                         Кто красавица?…</a:t>
            </a:r>
            <a:r>
              <a:rPr lang="ru-RU" sz="2400" b="1" dirty="0" smtClean="0"/>
              <a:t> (лошадка)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топот и рж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86644" y="6215082"/>
            <a:ext cx="304800" cy="304800"/>
          </a:xfrm>
          <a:prstGeom prst="rect">
            <a:avLst/>
          </a:prstGeom>
        </p:spPr>
      </p:pic>
      <p:pic>
        <p:nvPicPr>
          <p:cNvPr id="6" name="Рисунок 5" descr="лошадь 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123738"/>
            <a:ext cx="5418137" cy="394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700" dirty="0" smtClean="0"/>
              <a:t>Сыр, творог и простоквашу,</a:t>
            </a:r>
            <a:br>
              <a:rPr lang="ru-RU" sz="2700" dirty="0" smtClean="0"/>
            </a:br>
            <a:r>
              <a:rPr lang="ru-RU" sz="2700" dirty="0" smtClean="0"/>
              <a:t>Молоко для вкусной каши,</a:t>
            </a:r>
            <a:br>
              <a:rPr lang="ru-RU" sz="2700" dirty="0" smtClean="0"/>
            </a:br>
            <a:r>
              <a:rPr lang="ru-RU" sz="2700" dirty="0" smtClean="0"/>
              <a:t>Чтобы были мы здоровы,</a:t>
            </a:r>
            <a:br>
              <a:rPr lang="ru-RU" sz="2700" dirty="0" smtClean="0"/>
            </a:br>
            <a:r>
              <a:rPr lang="ru-RU" sz="2700" dirty="0" smtClean="0"/>
              <a:t>Каждый день дают…(</a:t>
            </a:r>
            <a:r>
              <a:rPr lang="ru-RU" sz="2700" b="1" dirty="0" smtClean="0"/>
              <a:t>коровы</a:t>
            </a:r>
            <a:r>
              <a:rPr lang="ru-RU" sz="2700" dirty="0" smtClean="0"/>
              <a:t>)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доят корову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5852" y="2214554"/>
            <a:ext cx="6429420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Zvuk_-_Mychanie_korov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pic>
        <p:nvPicPr>
          <p:cNvPr id="8" name="doen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0"/>
            <a:ext cx="3643338" cy="26431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Молоко её полезно,</a:t>
            </a:r>
            <a:br>
              <a:rPr lang="ru-RU" sz="2400" dirty="0" smtClean="0"/>
            </a:br>
            <a:r>
              <a:rPr lang="ru-RU" sz="2400" dirty="0" smtClean="0"/>
              <a:t>В огород она залезла,</a:t>
            </a:r>
            <a:br>
              <a:rPr lang="ru-RU" sz="2400" dirty="0" smtClean="0"/>
            </a:br>
            <a:r>
              <a:rPr lang="ru-RU" sz="2400" dirty="0" smtClean="0"/>
              <a:t>И глядит "во все глаза" –</a:t>
            </a:r>
            <a:br>
              <a:rPr lang="ru-RU" sz="2400" dirty="0" smtClean="0"/>
            </a:br>
            <a:r>
              <a:rPr lang="ru-RU" sz="2400" dirty="0" smtClean="0"/>
              <a:t>Длиннорогая ...(</a:t>
            </a:r>
            <a:r>
              <a:rPr lang="ru-RU" sz="2400" b="1" dirty="0" smtClean="0"/>
              <a:t>коза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коза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pic>
        <p:nvPicPr>
          <p:cNvPr id="7" name="Рисунок 6" descr="коз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598" y="2291051"/>
            <a:ext cx="4612294" cy="356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7975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Кто там очень громко лает,</a:t>
            </a:r>
            <a:br>
              <a:rPr lang="ru-RU" sz="2400" dirty="0" smtClean="0"/>
            </a:br>
            <a:r>
              <a:rPr lang="ru-RU" sz="2400" dirty="0" smtClean="0"/>
              <a:t>Никого к нам не пускает?</a:t>
            </a:r>
            <a:br>
              <a:rPr lang="ru-RU" sz="2400" dirty="0" smtClean="0"/>
            </a:br>
            <a:r>
              <a:rPr lang="ru-RU" sz="2400" dirty="0" smtClean="0"/>
              <a:t>Злая видимо, однако,</a:t>
            </a:r>
            <a:br>
              <a:rPr lang="ru-RU" sz="2400" dirty="0" smtClean="0"/>
            </a:br>
            <a:r>
              <a:rPr lang="ru-RU" sz="2400" dirty="0" smtClean="0"/>
              <a:t>Ведь зовут её – </a:t>
            </a:r>
            <a:r>
              <a:rPr lang="ru-RU" sz="2400" b="1" dirty="0" smtClean="0"/>
              <a:t> (Собака)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собака в воде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571480"/>
            <a:ext cx="3782049" cy="504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такса л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72066" y="5715016"/>
            <a:ext cx="304800" cy="304800"/>
          </a:xfrm>
          <a:prstGeom prst="rect">
            <a:avLst/>
          </a:prstGeom>
        </p:spPr>
      </p:pic>
      <p:pic>
        <p:nvPicPr>
          <p:cNvPr id="6" name="плеск во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78631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857232"/>
            <a:ext cx="3643338" cy="492922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Этот зверь живёт лишь дома,</a:t>
            </a:r>
            <a:br>
              <a:rPr lang="ru-RU" sz="2400" dirty="0" smtClean="0"/>
            </a:br>
            <a:r>
              <a:rPr lang="ru-RU" sz="2400" dirty="0" smtClean="0"/>
              <a:t>С этим зверем все знакомы.</a:t>
            </a:r>
            <a:br>
              <a:rPr lang="ru-RU" sz="2400" dirty="0" smtClean="0"/>
            </a:br>
            <a:r>
              <a:rPr lang="ru-RU" sz="2400" dirty="0" smtClean="0"/>
              <a:t>У него усищи-спицы,</a:t>
            </a:r>
            <a:br>
              <a:rPr lang="ru-RU" sz="2400" dirty="0" smtClean="0"/>
            </a:br>
            <a:r>
              <a:rPr lang="ru-RU" sz="2400" dirty="0" smtClean="0"/>
              <a:t>Он мурлычет, он поёт,</a:t>
            </a:r>
            <a:br>
              <a:rPr lang="ru-RU" sz="2400" dirty="0" smtClean="0"/>
            </a:br>
            <a:r>
              <a:rPr lang="ru-RU" sz="2400" dirty="0" smtClean="0"/>
              <a:t>Только мыться он боится.</a:t>
            </a:r>
            <a:br>
              <a:rPr lang="ru-RU" sz="2400" dirty="0" smtClean="0"/>
            </a:br>
            <a:r>
              <a:rPr lang="ru-RU" sz="2400" dirty="0" smtClean="0"/>
              <a:t>Угадали? Это .... </a:t>
            </a:r>
            <a:r>
              <a:rPr lang="ru-RU" sz="2400" b="1" dirty="0" smtClean="0"/>
              <a:t>(Кот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urchanie_ko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15272" y="6215082"/>
            <a:ext cx="304800" cy="304800"/>
          </a:xfrm>
          <a:prstGeom prst="rect">
            <a:avLst/>
          </a:prstGeom>
        </p:spPr>
      </p:pic>
      <p:pic>
        <p:nvPicPr>
          <p:cNvPr id="8" name="Содержимое 7" descr="кот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71934" y="1714488"/>
            <a:ext cx="4846869" cy="3635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357430"/>
          </a:xfrm>
        </p:spPr>
        <p:txBody>
          <a:bodyPr>
            <a:noAutofit/>
          </a:bodyPr>
          <a:lstStyle/>
          <a:p>
            <a:pPr algn="l" fontAlgn="base"/>
            <a:r>
              <a:rPr lang="ru-RU" sz="2400" b="1" dirty="0" smtClean="0">
                <a:solidFill>
                  <a:srgbClr val="003300"/>
                </a:solidFill>
              </a:rPr>
              <a:t>Д/игра «Прослушай загадку и определи животное по силуэту»</a:t>
            </a:r>
            <a:r>
              <a:rPr lang="ru-RU" sz="2400" dirty="0" smtClean="0">
                <a:solidFill>
                  <a:srgbClr val="003300"/>
                </a:solidFill>
              </a:rPr>
              <a:t/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/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                                                      1.Подкованы </a:t>
            </a:r>
            <a:r>
              <a:rPr lang="ru-RU" sz="2400" dirty="0" err="1" smtClean="0">
                <a:solidFill>
                  <a:srgbClr val="003300"/>
                </a:solidFill>
              </a:rPr>
              <a:t>ноги,бежит</a:t>
            </a:r>
            <a:r>
              <a:rPr lang="ru-RU" sz="2400" dirty="0" smtClean="0">
                <a:solidFill>
                  <a:srgbClr val="003300"/>
                </a:solidFill>
              </a:rPr>
              <a:t> по дороге.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                                                         Грива </a:t>
            </a:r>
            <a:r>
              <a:rPr lang="ru-RU" sz="2400" dirty="0" err="1" smtClean="0">
                <a:solidFill>
                  <a:srgbClr val="003300"/>
                </a:solidFill>
              </a:rPr>
              <a:t>дугою,хвост</a:t>
            </a:r>
            <a:r>
              <a:rPr lang="ru-RU" sz="2400" dirty="0" smtClean="0">
                <a:solidFill>
                  <a:srgbClr val="003300"/>
                </a:solidFill>
              </a:rPr>
              <a:t> трубою.</a:t>
            </a:r>
            <a:r>
              <a:rPr lang="ru-RU" sz="2400" dirty="0" smtClean="0"/>
              <a:t>                                                                   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ягне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500306"/>
            <a:ext cx="1428792" cy="1556472"/>
          </a:xfrm>
          <a:prstGeom prst="rect">
            <a:avLst/>
          </a:prstGeom>
        </p:spPr>
      </p:pic>
      <p:pic>
        <p:nvPicPr>
          <p:cNvPr id="6" name="Рисунок 5" descr="ко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429132"/>
            <a:ext cx="1676402" cy="2143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07207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</a:rPr>
              <a:t>2.Шубу дважды в год снимает. 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Кто под шубою гуляет?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000760" y="0"/>
            <a:ext cx="3143240" cy="4071942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3143240" cy="178595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Рисунок 4" descr="1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357486" y="2786058"/>
            <a:ext cx="2000264" cy="1992067"/>
          </a:xfrm>
          <a:prstGeom prst="rect">
            <a:avLst/>
          </a:prstGeom>
        </p:spPr>
      </p:pic>
      <p:pic>
        <p:nvPicPr>
          <p:cNvPr id="6" name="Рисунок 5" descr="свин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2660" y="2714620"/>
            <a:ext cx="1928826" cy="188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0.00116 L 0.33924 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1688510" cy="2551118"/>
          </a:xfrm>
          <a:prstGeom prst="rect">
            <a:avLst/>
          </a:prstGeom>
        </p:spPr>
      </p:pic>
      <p:pic>
        <p:nvPicPr>
          <p:cNvPr id="6" name="Рисунок 5" descr="пес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643446"/>
            <a:ext cx="1978499" cy="20002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429024" cy="53689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3300"/>
                </a:solidFill>
              </a:rPr>
              <a:t>1. Комочек пуха,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Длинное ухо,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Прыгает ловко,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Любит морковку.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/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/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/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2. </a:t>
            </a:r>
            <a:r>
              <a:rPr lang="ru-RU" sz="2400" dirty="0" err="1" smtClean="0">
                <a:solidFill>
                  <a:srgbClr val="003300"/>
                </a:solidFill>
              </a:rPr>
              <a:t>Гладишь-ласкается</a:t>
            </a:r>
            <a:r>
              <a:rPr lang="ru-RU" sz="2400" dirty="0" smtClean="0">
                <a:solidFill>
                  <a:srgbClr val="003300"/>
                </a:solidFill>
              </a:rPr>
              <a:t>,</a:t>
            </a:r>
            <a:br>
              <a:rPr lang="ru-RU" sz="2400" dirty="0" smtClean="0">
                <a:solidFill>
                  <a:srgbClr val="003300"/>
                </a:solidFill>
              </a:rPr>
            </a:br>
            <a:r>
              <a:rPr lang="ru-RU" sz="2400" dirty="0" smtClean="0">
                <a:solidFill>
                  <a:srgbClr val="003300"/>
                </a:solidFill>
              </a:rPr>
              <a:t>     </a:t>
            </a:r>
            <a:r>
              <a:rPr lang="ru-RU" sz="2400" dirty="0" err="1" smtClean="0">
                <a:solidFill>
                  <a:srgbClr val="003300"/>
                </a:solidFill>
              </a:rPr>
              <a:t>Дразнишь-кусается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98</Words>
  <Application>Microsoft Office PowerPoint</Application>
  <PresentationFormat>Экран (4:3)</PresentationFormat>
  <Paragraphs>33</Paragraphs>
  <Slides>14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Муниципальное бюджетное дошкольное образовательное  учреждение Починковский детский сад № 7  </vt:lpstr>
      <vt:lpstr>Презентация PowerPoint</vt:lpstr>
      <vt:lpstr>  Сыр, творог и простоквашу, Молоко для вкусной каши, Чтобы были мы здоровы, Каждый день дают…(коровы)   </vt:lpstr>
      <vt:lpstr>Молоко её полезно, В огород она залезла, И глядит "во все глаза" – Длиннорогая ...(коза) </vt:lpstr>
      <vt:lpstr>Кто там очень громко лает, Никого к нам не пускает? Злая видимо, однако, Ведь зовут её –  (Собака) </vt:lpstr>
      <vt:lpstr>Этот зверь живёт лишь дома, С этим зверем все знакомы. У него усищи-спицы, Он мурлычет, он поёт, Только мыться он боится. Угадали? Это .... (Кот) </vt:lpstr>
      <vt:lpstr>Д/игра «Прослушай загадку и определи животное по силуэту»                                                            1.Подкованы ноги,бежит по дороге.                                                              Грива дугою,хвост трубою.                                                                      </vt:lpstr>
      <vt:lpstr>Презентация PowerPoint</vt:lpstr>
      <vt:lpstr>     1. Комочек пуха,     Длинное ухо,     Прыгает ловко,     Любит морковку.    2. Гладишь-ласкается,      Дразнишь-кусается. </vt:lpstr>
      <vt:lpstr>Презентация PowerPoint</vt:lpstr>
      <vt:lpstr>Д/игра «Чем питаются домашние животные?»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user</cp:lastModifiedBy>
  <cp:revision>99</cp:revision>
  <dcterms:created xsi:type="dcterms:W3CDTF">2016-01-19T14:52:37Z</dcterms:created>
  <dcterms:modified xsi:type="dcterms:W3CDTF">2020-05-22T12:33:47Z</dcterms:modified>
</cp:coreProperties>
</file>