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handoutMasterIdLst>
    <p:handoutMasterId r:id="rId37"/>
  </p:handoutMasterIdLst>
  <p:sldIdLst>
    <p:sldId id="289" r:id="rId6"/>
    <p:sldId id="323" r:id="rId7"/>
    <p:sldId id="326" r:id="rId8"/>
    <p:sldId id="327" r:id="rId9"/>
    <p:sldId id="328" r:id="rId10"/>
    <p:sldId id="329" r:id="rId11"/>
    <p:sldId id="288" r:id="rId12"/>
    <p:sldId id="324" r:id="rId13"/>
    <p:sldId id="325" r:id="rId14"/>
    <p:sldId id="291" r:id="rId15"/>
    <p:sldId id="334" r:id="rId16"/>
    <p:sldId id="321" r:id="rId17"/>
    <p:sldId id="342" r:id="rId18"/>
    <p:sldId id="306" r:id="rId19"/>
    <p:sldId id="292" r:id="rId20"/>
    <p:sldId id="316" r:id="rId21"/>
    <p:sldId id="308" r:id="rId22"/>
    <p:sldId id="330" r:id="rId23"/>
    <p:sldId id="331" r:id="rId24"/>
    <p:sldId id="335" r:id="rId25"/>
    <p:sldId id="337" r:id="rId26"/>
    <p:sldId id="338" r:id="rId27"/>
    <p:sldId id="339" r:id="rId28"/>
    <p:sldId id="340" r:id="rId29"/>
    <p:sldId id="341" r:id="rId30"/>
    <p:sldId id="336" r:id="rId31"/>
    <p:sldId id="307" r:id="rId32"/>
    <p:sldId id="313" r:id="rId33"/>
    <p:sldId id="310" r:id="rId34"/>
    <p:sldId id="318" r:id="rId35"/>
    <p:sldId id="31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1"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0066"/>
    <a:srgbClr val="FEF7DA"/>
    <a:srgbClr val="FFCC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108" autoAdjust="0"/>
    <p:restoredTop sz="94671" autoAdjust="0"/>
  </p:normalViewPr>
  <p:slideViewPr>
    <p:cSldViewPr>
      <p:cViewPr>
        <p:scale>
          <a:sx n="80" d="100"/>
          <a:sy n="80" d="100"/>
        </p:scale>
        <p:origin x="-2004" y="-7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5C5E8A-D1CD-4A26-A702-7AA8519401D9}" type="doc">
      <dgm:prSet loTypeId="urn:microsoft.com/office/officeart/2005/8/layout/radial1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5C64FF98-8327-45EB-A809-AB60EF910EE1}">
      <dgm:prSet phldrT="[Текст]" custT="1"/>
      <dgm:spPr/>
      <dgm:t>
        <a:bodyPr/>
        <a:lstStyle/>
        <a:p>
          <a:r>
            <a:rPr lang="ru-RU" sz="2600" dirty="0" smtClean="0">
              <a:latin typeface="Arial" panose="020B0604020202020204" pitchFamily="34" charset="0"/>
              <a:cs typeface="Arial" panose="020B0604020202020204" pitchFamily="34" charset="0"/>
            </a:rPr>
            <a:t>Формы работы с родителями</a:t>
          </a:r>
          <a:endParaRPr lang="ru-RU" sz="2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461D04-58CE-4506-B078-428751353792}" type="parTrans" cxnId="{95796C46-A065-4F17-B2A7-F44F56685C5D}">
      <dgm:prSet/>
      <dgm:spPr/>
      <dgm:t>
        <a:bodyPr/>
        <a:lstStyle/>
        <a:p>
          <a:endParaRPr lang="ru-RU"/>
        </a:p>
      </dgm:t>
    </dgm:pt>
    <dgm:pt modelId="{4E6039E4-8604-4ACA-A460-315A16959DF2}" type="sibTrans" cxnId="{95796C46-A065-4F17-B2A7-F44F56685C5D}">
      <dgm:prSet/>
      <dgm:spPr/>
      <dgm:t>
        <a:bodyPr/>
        <a:lstStyle/>
        <a:p>
          <a:endParaRPr lang="ru-RU"/>
        </a:p>
      </dgm:t>
    </dgm:pt>
    <dgm:pt modelId="{B40BC90D-AACA-4BA0-9AF6-D99B8EBD58BE}">
      <dgm:prSet phldrT="[Текст]" custT="1"/>
      <dgm:spPr/>
      <dgm:t>
        <a:bodyPr/>
        <a:lstStyle/>
        <a:p>
          <a:r>
            <a:rPr lang="ru-RU" sz="1400" dirty="0" smtClean="0"/>
            <a:t>Презентации</a:t>
          </a:r>
          <a:endParaRPr lang="ru-RU" sz="1400" dirty="0"/>
        </a:p>
      </dgm:t>
    </dgm:pt>
    <dgm:pt modelId="{B63CDFE0-795D-434A-9256-2466AB149F93}" type="parTrans" cxnId="{D045DAE6-7835-48BA-807F-F3C6D8260B44}">
      <dgm:prSet/>
      <dgm:spPr/>
      <dgm:t>
        <a:bodyPr/>
        <a:lstStyle/>
        <a:p>
          <a:endParaRPr lang="ru-RU"/>
        </a:p>
      </dgm:t>
    </dgm:pt>
    <dgm:pt modelId="{33A725AB-26F0-47EE-868C-D704E2721AE7}" type="sibTrans" cxnId="{D045DAE6-7835-48BA-807F-F3C6D8260B44}">
      <dgm:prSet/>
      <dgm:spPr/>
      <dgm:t>
        <a:bodyPr/>
        <a:lstStyle/>
        <a:p>
          <a:endParaRPr lang="ru-RU"/>
        </a:p>
      </dgm:t>
    </dgm:pt>
    <dgm:pt modelId="{838D740A-A51B-4646-89C8-1F0114828E1F}">
      <dgm:prSet phldrT="[Текст]" custT="1"/>
      <dgm:spPr/>
      <dgm:t>
        <a:bodyPr/>
        <a:lstStyle/>
        <a:p>
          <a:r>
            <a:rPr lang="ru-RU" sz="1400" dirty="0" smtClean="0"/>
            <a:t>Круглые столы</a:t>
          </a:r>
          <a:endParaRPr lang="ru-RU" sz="1400" dirty="0"/>
        </a:p>
      </dgm:t>
    </dgm:pt>
    <dgm:pt modelId="{319C9E55-1871-450C-B9C6-10DACFE66C8A}" type="parTrans" cxnId="{6ADFF01B-5F4F-4EB0-8D7B-0AD04B70F3F1}">
      <dgm:prSet/>
      <dgm:spPr/>
      <dgm:t>
        <a:bodyPr/>
        <a:lstStyle/>
        <a:p>
          <a:endParaRPr lang="ru-RU"/>
        </a:p>
      </dgm:t>
    </dgm:pt>
    <dgm:pt modelId="{C1BDC2D8-3C57-47F7-8F8C-AE1C40537F41}" type="sibTrans" cxnId="{6ADFF01B-5F4F-4EB0-8D7B-0AD04B70F3F1}">
      <dgm:prSet/>
      <dgm:spPr/>
      <dgm:t>
        <a:bodyPr/>
        <a:lstStyle/>
        <a:p>
          <a:endParaRPr lang="ru-RU"/>
        </a:p>
      </dgm:t>
    </dgm:pt>
    <dgm:pt modelId="{88D9A9B6-4D71-4182-8080-112D1432E666}">
      <dgm:prSet phldrT="[Текст]" custT="1"/>
      <dgm:spPr/>
      <dgm:t>
        <a:bodyPr/>
        <a:lstStyle/>
        <a:p>
          <a:r>
            <a:rPr lang="ru-RU" sz="1400" dirty="0" smtClean="0"/>
            <a:t>Показ открытых занятий</a:t>
          </a:r>
          <a:endParaRPr lang="ru-RU" sz="1400" dirty="0"/>
        </a:p>
      </dgm:t>
    </dgm:pt>
    <dgm:pt modelId="{CE1B579B-214D-4234-8FE0-646E526990A3}" type="parTrans" cxnId="{910FA0B0-AF98-415F-8480-84480522AD82}">
      <dgm:prSet/>
      <dgm:spPr/>
      <dgm:t>
        <a:bodyPr/>
        <a:lstStyle/>
        <a:p>
          <a:endParaRPr lang="ru-RU"/>
        </a:p>
      </dgm:t>
    </dgm:pt>
    <dgm:pt modelId="{CB8BEF48-64F1-4DFE-A05C-F7FDD97C0CE3}" type="sibTrans" cxnId="{910FA0B0-AF98-415F-8480-84480522AD82}">
      <dgm:prSet/>
      <dgm:spPr/>
      <dgm:t>
        <a:bodyPr/>
        <a:lstStyle/>
        <a:p>
          <a:endParaRPr lang="ru-RU"/>
        </a:p>
      </dgm:t>
    </dgm:pt>
    <dgm:pt modelId="{6DD724DA-B606-4D3E-8937-CAB3A62B5980}">
      <dgm:prSet phldrT="[Текст]" custT="1"/>
      <dgm:spPr/>
      <dgm:t>
        <a:bodyPr/>
        <a:lstStyle/>
        <a:p>
          <a:r>
            <a:rPr lang="ru-RU" sz="1400" dirty="0" smtClean="0"/>
            <a:t>Наглядная информация</a:t>
          </a:r>
          <a:endParaRPr lang="ru-RU" sz="1400" dirty="0"/>
        </a:p>
      </dgm:t>
    </dgm:pt>
    <dgm:pt modelId="{CAB9E92D-90AA-4064-818B-74F18D8DDF7E}" type="parTrans" cxnId="{56A17F39-A944-47A6-9E46-B2D6481EABA9}">
      <dgm:prSet/>
      <dgm:spPr/>
      <dgm:t>
        <a:bodyPr/>
        <a:lstStyle/>
        <a:p>
          <a:endParaRPr lang="ru-RU"/>
        </a:p>
      </dgm:t>
    </dgm:pt>
    <dgm:pt modelId="{BB00885E-14D1-4AE9-8878-D45BB1BDCDE6}" type="sibTrans" cxnId="{56A17F39-A944-47A6-9E46-B2D6481EABA9}">
      <dgm:prSet/>
      <dgm:spPr/>
      <dgm:t>
        <a:bodyPr/>
        <a:lstStyle/>
        <a:p>
          <a:endParaRPr lang="ru-RU"/>
        </a:p>
      </dgm:t>
    </dgm:pt>
    <dgm:pt modelId="{FA9E3F88-F725-4BF9-9D5E-80C082D7EB05}">
      <dgm:prSet phldrT="[Текст]" custT="1"/>
      <dgm:spPr/>
      <dgm:t>
        <a:bodyPr/>
        <a:lstStyle/>
        <a:p>
          <a:r>
            <a:rPr lang="ru-RU" sz="1400" dirty="0" smtClean="0"/>
            <a:t>Родительские собрания</a:t>
          </a:r>
          <a:endParaRPr lang="ru-RU" sz="1400" dirty="0"/>
        </a:p>
      </dgm:t>
    </dgm:pt>
    <dgm:pt modelId="{8F4D36BF-4E57-40B8-87CA-FC4DBD53FCFB}" type="parTrans" cxnId="{A36F19C5-BD25-4904-918D-DD638586BFAB}">
      <dgm:prSet/>
      <dgm:spPr/>
      <dgm:t>
        <a:bodyPr/>
        <a:lstStyle/>
        <a:p>
          <a:endParaRPr lang="ru-RU"/>
        </a:p>
      </dgm:t>
    </dgm:pt>
    <dgm:pt modelId="{FD748F05-8621-4F52-A581-9539C3A753D4}" type="sibTrans" cxnId="{A36F19C5-BD25-4904-918D-DD638586BFAB}">
      <dgm:prSet/>
      <dgm:spPr/>
      <dgm:t>
        <a:bodyPr/>
        <a:lstStyle/>
        <a:p>
          <a:endParaRPr lang="ru-RU"/>
        </a:p>
      </dgm:t>
    </dgm:pt>
    <dgm:pt modelId="{D27DB40C-8A9F-4646-95C6-D6E13B281A8F}">
      <dgm:prSet phldrT="[Текст]"/>
      <dgm:spPr/>
      <dgm:t>
        <a:bodyPr/>
        <a:lstStyle/>
        <a:p>
          <a:endParaRPr lang="ru-RU" dirty="0"/>
        </a:p>
      </dgm:t>
    </dgm:pt>
    <dgm:pt modelId="{F2B2B78E-823C-463B-9FF8-60B62CFFAEB4}" type="parTrans" cxnId="{13A1D3EC-BEE8-42BA-9A99-2908AE23A7DA}">
      <dgm:prSet/>
      <dgm:spPr/>
      <dgm:t>
        <a:bodyPr/>
        <a:lstStyle/>
        <a:p>
          <a:endParaRPr lang="ru-RU"/>
        </a:p>
      </dgm:t>
    </dgm:pt>
    <dgm:pt modelId="{D80561DD-7191-4695-9963-4882350E0C91}" type="sibTrans" cxnId="{13A1D3EC-BEE8-42BA-9A99-2908AE23A7DA}">
      <dgm:prSet/>
      <dgm:spPr/>
      <dgm:t>
        <a:bodyPr/>
        <a:lstStyle/>
        <a:p>
          <a:endParaRPr lang="ru-RU"/>
        </a:p>
      </dgm:t>
    </dgm:pt>
    <dgm:pt modelId="{ED4CC6AF-1043-465D-8B0B-131E1444F5DB}">
      <dgm:prSet phldrT="[Текст]" custT="1"/>
      <dgm:spPr/>
      <dgm:t>
        <a:bodyPr/>
        <a:lstStyle/>
        <a:p>
          <a:r>
            <a:rPr lang="ru-RU" sz="1400" dirty="0" smtClean="0"/>
            <a:t>Совместные праздники и досуги</a:t>
          </a:r>
          <a:endParaRPr lang="ru-RU" sz="1400" dirty="0"/>
        </a:p>
      </dgm:t>
    </dgm:pt>
    <dgm:pt modelId="{D04EC4B4-FBE3-453C-8507-87894EB77653}" type="parTrans" cxnId="{8A2A3A4B-6506-40EC-91B7-A5CFC3FFA319}">
      <dgm:prSet/>
      <dgm:spPr/>
      <dgm:t>
        <a:bodyPr/>
        <a:lstStyle/>
        <a:p>
          <a:endParaRPr lang="ru-RU"/>
        </a:p>
      </dgm:t>
    </dgm:pt>
    <dgm:pt modelId="{9ADF3394-A6F4-4C94-9803-5D6B7258D672}" type="sibTrans" cxnId="{8A2A3A4B-6506-40EC-91B7-A5CFC3FFA319}">
      <dgm:prSet/>
      <dgm:spPr/>
      <dgm:t>
        <a:bodyPr/>
        <a:lstStyle/>
        <a:p>
          <a:endParaRPr lang="ru-RU"/>
        </a:p>
      </dgm:t>
    </dgm:pt>
    <dgm:pt modelId="{8EF45565-B45D-411A-BDBE-B9D18A40967E}">
      <dgm:prSet phldrT="[Текст]" custT="1"/>
      <dgm:spPr/>
      <dgm:t>
        <a:bodyPr/>
        <a:lstStyle/>
        <a:p>
          <a:r>
            <a:rPr lang="ru-RU" sz="1400" dirty="0" smtClean="0"/>
            <a:t>Беседы</a:t>
          </a:r>
          <a:endParaRPr lang="ru-RU" sz="1400" dirty="0"/>
        </a:p>
      </dgm:t>
    </dgm:pt>
    <dgm:pt modelId="{AB1BC919-0065-455D-905C-2E70D9E78CFA}" type="parTrans" cxnId="{2A726909-C3E0-49AF-93D1-D49B761220DA}">
      <dgm:prSet/>
      <dgm:spPr/>
      <dgm:t>
        <a:bodyPr/>
        <a:lstStyle/>
        <a:p>
          <a:endParaRPr lang="ru-RU"/>
        </a:p>
      </dgm:t>
    </dgm:pt>
    <dgm:pt modelId="{6D04AAB4-35ED-47D6-A673-127D88747BCA}" type="sibTrans" cxnId="{2A726909-C3E0-49AF-93D1-D49B761220DA}">
      <dgm:prSet/>
      <dgm:spPr/>
      <dgm:t>
        <a:bodyPr/>
        <a:lstStyle/>
        <a:p>
          <a:endParaRPr lang="ru-RU"/>
        </a:p>
      </dgm:t>
    </dgm:pt>
    <dgm:pt modelId="{161A0B36-1014-4413-8B03-E007A7DB284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dirty="0" smtClean="0"/>
            <a:t>Консультации</a:t>
          </a:r>
        </a:p>
      </dgm:t>
    </dgm:pt>
    <dgm:pt modelId="{2166688E-3AAD-4045-8D44-EC8262FC0CC4}" type="parTrans" cxnId="{B32A5DAC-1D2C-4D9A-99A4-88FD22A0FE11}">
      <dgm:prSet/>
      <dgm:spPr/>
      <dgm:t>
        <a:bodyPr/>
        <a:lstStyle/>
        <a:p>
          <a:endParaRPr lang="ru-RU"/>
        </a:p>
      </dgm:t>
    </dgm:pt>
    <dgm:pt modelId="{7B883C53-B520-4FAC-B09A-62BC5E1408DA}" type="sibTrans" cxnId="{B32A5DAC-1D2C-4D9A-99A4-88FD22A0FE11}">
      <dgm:prSet/>
      <dgm:spPr/>
      <dgm:t>
        <a:bodyPr/>
        <a:lstStyle/>
        <a:p>
          <a:endParaRPr lang="ru-RU"/>
        </a:p>
      </dgm:t>
    </dgm:pt>
    <dgm:pt modelId="{2918AF82-D191-410A-8449-BB30E06BF9B0}">
      <dgm:prSet phldrT="[Текст]" custT="1"/>
      <dgm:spPr/>
      <dgm:t>
        <a:bodyPr/>
        <a:lstStyle/>
        <a:p>
          <a:r>
            <a:rPr lang="ru-RU" sz="1400" dirty="0" smtClean="0"/>
            <a:t>Дни открытых дверей</a:t>
          </a:r>
          <a:endParaRPr lang="ru-RU" sz="1400" dirty="0"/>
        </a:p>
      </dgm:t>
    </dgm:pt>
    <dgm:pt modelId="{1DE12FBD-855F-4F90-8207-42B68CF139A1}" type="parTrans" cxnId="{9C937AC7-0591-451B-80A3-AB77031343A9}">
      <dgm:prSet/>
      <dgm:spPr/>
      <dgm:t>
        <a:bodyPr/>
        <a:lstStyle/>
        <a:p>
          <a:endParaRPr lang="ru-RU"/>
        </a:p>
      </dgm:t>
    </dgm:pt>
    <dgm:pt modelId="{F037F754-741E-40DB-876E-322BD6132EF1}" type="sibTrans" cxnId="{9C937AC7-0591-451B-80A3-AB77031343A9}">
      <dgm:prSet/>
      <dgm:spPr/>
      <dgm:t>
        <a:bodyPr/>
        <a:lstStyle/>
        <a:p>
          <a:endParaRPr lang="ru-RU"/>
        </a:p>
      </dgm:t>
    </dgm:pt>
    <dgm:pt modelId="{6F76D7A6-44C9-4703-950A-FBDD1A2286F3}" type="pres">
      <dgm:prSet presAssocID="{625C5E8A-D1CD-4A26-A702-7AA8519401D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E88A7D-29C0-4B88-AC5A-6DC42EBD44ED}" type="pres">
      <dgm:prSet presAssocID="{5C64FF98-8327-45EB-A809-AB60EF910EE1}" presName="centerShape" presStyleLbl="node0" presStyleIdx="0" presStyleCnt="1" custScaleX="201090" custScaleY="206365"/>
      <dgm:spPr/>
      <dgm:t>
        <a:bodyPr/>
        <a:lstStyle/>
        <a:p>
          <a:endParaRPr lang="ru-RU"/>
        </a:p>
      </dgm:t>
    </dgm:pt>
    <dgm:pt modelId="{2FD7D016-66AD-4C81-AE11-CB294C39ED5F}" type="pres">
      <dgm:prSet presAssocID="{B63CDFE0-795D-434A-9256-2466AB149F93}" presName="Name9" presStyleLbl="parChTrans1D2" presStyleIdx="0" presStyleCnt="9"/>
      <dgm:spPr/>
      <dgm:t>
        <a:bodyPr/>
        <a:lstStyle/>
        <a:p>
          <a:endParaRPr lang="ru-RU"/>
        </a:p>
      </dgm:t>
    </dgm:pt>
    <dgm:pt modelId="{BFD99E95-0BB8-41B2-84C5-7BB1ABAD9AD4}" type="pres">
      <dgm:prSet presAssocID="{B63CDFE0-795D-434A-9256-2466AB149F93}" presName="connTx" presStyleLbl="parChTrans1D2" presStyleIdx="0" presStyleCnt="9"/>
      <dgm:spPr/>
      <dgm:t>
        <a:bodyPr/>
        <a:lstStyle/>
        <a:p>
          <a:endParaRPr lang="ru-RU"/>
        </a:p>
      </dgm:t>
    </dgm:pt>
    <dgm:pt modelId="{4F0FFBC2-959F-4CFB-BA52-B685F6B91138}" type="pres">
      <dgm:prSet presAssocID="{B40BC90D-AACA-4BA0-9AF6-D99B8EBD58BE}" presName="node" presStyleLbl="node1" presStyleIdx="0" presStyleCnt="9" custScaleX="107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9414A4-DDC0-4B95-92ED-6534EBE3AA40}" type="pres">
      <dgm:prSet presAssocID="{319C9E55-1871-450C-B9C6-10DACFE66C8A}" presName="Name9" presStyleLbl="parChTrans1D2" presStyleIdx="1" presStyleCnt="9"/>
      <dgm:spPr/>
      <dgm:t>
        <a:bodyPr/>
        <a:lstStyle/>
        <a:p>
          <a:endParaRPr lang="ru-RU"/>
        </a:p>
      </dgm:t>
    </dgm:pt>
    <dgm:pt modelId="{F9784A30-1F85-45C1-9A2C-5F72D0DD63B5}" type="pres">
      <dgm:prSet presAssocID="{319C9E55-1871-450C-B9C6-10DACFE66C8A}" presName="connTx" presStyleLbl="parChTrans1D2" presStyleIdx="1" presStyleCnt="9"/>
      <dgm:spPr/>
      <dgm:t>
        <a:bodyPr/>
        <a:lstStyle/>
        <a:p>
          <a:endParaRPr lang="ru-RU"/>
        </a:p>
      </dgm:t>
    </dgm:pt>
    <dgm:pt modelId="{B631150E-D850-4065-B3D2-0FC063FF2851}" type="pres">
      <dgm:prSet presAssocID="{838D740A-A51B-4646-89C8-1F0114828E1F}" presName="node" presStyleLbl="node1" presStyleIdx="1" presStyleCnt="9" custScaleX="107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9C3483-711D-4D85-9627-EE12747A7900}" type="pres">
      <dgm:prSet presAssocID="{CE1B579B-214D-4234-8FE0-646E526990A3}" presName="Name9" presStyleLbl="parChTrans1D2" presStyleIdx="2" presStyleCnt="9"/>
      <dgm:spPr/>
      <dgm:t>
        <a:bodyPr/>
        <a:lstStyle/>
        <a:p>
          <a:endParaRPr lang="ru-RU"/>
        </a:p>
      </dgm:t>
    </dgm:pt>
    <dgm:pt modelId="{A1EF9F4D-7E13-49DA-98CC-69DF0D462923}" type="pres">
      <dgm:prSet presAssocID="{CE1B579B-214D-4234-8FE0-646E526990A3}" presName="connTx" presStyleLbl="parChTrans1D2" presStyleIdx="2" presStyleCnt="9"/>
      <dgm:spPr/>
      <dgm:t>
        <a:bodyPr/>
        <a:lstStyle/>
        <a:p>
          <a:endParaRPr lang="ru-RU"/>
        </a:p>
      </dgm:t>
    </dgm:pt>
    <dgm:pt modelId="{FF8C3360-2FAF-4ADB-A207-D4A5AEA4EB1A}" type="pres">
      <dgm:prSet presAssocID="{88D9A9B6-4D71-4182-8080-112D1432E666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D95BFF-4A08-493D-A4D8-F63CDAECA42E}" type="pres">
      <dgm:prSet presAssocID="{CAB9E92D-90AA-4064-818B-74F18D8DDF7E}" presName="Name9" presStyleLbl="parChTrans1D2" presStyleIdx="3" presStyleCnt="9"/>
      <dgm:spPr/>
      <dgm:t>
        <a:bodyPr/>
        <a:lstStyle/>
        <a:p>
          <a:endParaRPr lang="ru-RU"/>
        </a:p>
      </dgm:t>
    </dgm:pt>
    <dgm:pt modelId="{C5D0AE5A-E1F2-417C-B768-22C26540024F}" type="pres">
      <dgm:prSet presAssocID="{CAB9E92D-90AA-4064-818B-74F18D8DDF7E}" presName="connTx" presStyleLbl="parChTrans1D2" presStyleIdx="3" presStyleCnt="9"/>
      <dgm:spPr/>
      <dgm:t>
        <a:bodyPr/>
        <a:lstStyle/>
        <a:p>
          <a:endParaRPr lang="ru-RU"/>
        </a:p>
      </dgm:t>
    </dgm:pt>
    <dgm:pt modelId="{6C621138-6B64-425F-B756-F6ED5B3E46C7}" type="pres">
      <dgm:prSet presAssocID="{6DD724DA-B606-4D3E-8937-CAB3A62B5980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365430-02E7-4CEB-A3CA-89E250C1D91E}" type="pres">
      <dgm:prSet presAssocID="{8F4D36BF-4E57-40B8-87CA-FC4DBD53FCFB}" presName="Name9" presStyleLbl="parChTrans1D2" presStyleIdx="4" presStyleCnt="9"/>
      <dgm:spPr/>
      <dgm:t>
        <a:bodyPr/>
        <a:lstStyle/>
        <a:p>
          <a:endParaRPr lang="ru-RU"/>
        </a:p>
      </dgm:t>
    </dgm:pt>
    <dgm:pt modelId="{ECAA156E-B577-4069-B201-7BFDA32B717A}" type="pres">
      <dgm:prSet presAssocID="{8F4D36BF-4E57-40B8-87CA-FC4DBD53FCFB}" presName="connTx" presStyleLbl="parChTrans1D2" presStyleIdx="4" presStyleCnt="9"/>
      <dgm:spPr/>
      <dgm:t>
        <a:bodyPr/>
        <a:lstStyle/>
        <a:p>
          <a:endParaRPr lang="ru-RU"/>
        </a:p>
      </dgm:t>
    </dgm:pt>
    <dgm:pt modelId="{488AA111-4675-4645-82E4-BFFA9C25A185}" type="pres">
      <dgm:prSet presAssocID="{FA9E3F88-F725-4BF9-9D5E-80C082D7EB05}" presName="node" presStyleLbl="node1" presStyleIdx="4" presStyleCnt="9" custScaleX="1098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AE7B18-E5C8-4672-8656-D9AF5F5C5B0C}" type="pres">
      <dgm:prSet presAssocID="{AB1BC919-0065-455D-905C-2E70D9E78CFA}" presName="Name9" presStyleLbl="parChTrans1D2" presStyleIdx="5" presStyleCnt="9"/>
      <dgm:spPr/>
      <dgm:t>
        <a:bodyPr/>
        <a:lstStyle/>
        <a:p>
          <a:endParaRPr lang="ru-RU"/>
        </a:p>
      </dgm:t>
    </dgm:pt>
    <dgm:pt modelId="{ECFB7C01-C1D4-4DD0-A7BB-898815D3BE4A}" type="pres">
      <dgm:prSet presAssocID="{AB1BC919-0065-455D-905C-2E70D9E78CFA}" presName="connTx" presStyleLbl="parChTrans1D2" presStyleIdx="5" presStyleCnt="9"/>
      <dgm:spPr/>
      <dgm:t>
        <a:bodyPr/>
        <a:lstStyle/>
        <a:p>
          <a:endParaRPr lang="ru-RU"/>
        </a:p>
      </dgm:t>
    </dgm:pt>
    <dgm:pt modelId="{EAA28ACB-A72E-4754-ACD5-8380A5C637B9}" type="pres">
      <dgm:prSet presAssocID="{8EF45565-B45D-411A-BDBE-B9D18A40967E}" presName="node" presStyleLbl="node1" presStyleIdx="5" presStyleCnt="9" custScaleX="104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2EFD06-77C9-4DFB-A21E-DB5BF70CA8D2}" type="pres">
      <dgm:prSet presAssocID="{2166688E-3AAD-4045-8D44-EC8262FC0CC4}" presName="Name9" presStyleLbl="parChTrans1D2" presStyleIdx="6" presStyleCnt="9"/>
      <dgm:spPr/>
      <dgm:t>
        <a:bodyPr/>
        <a:lstStyle/>
        <a:p>
          <a:endParaRPr lang="ru-RU"/>
        </a:p>
      </dgm:t>
    </dgm:pt>
    <dgm:pt modelId="{6A33A0FE-F038-4979-B0FF-D0F46C0FEF5B}" type="pres">
      <dgm:prSet presAssocID="{2166688E-3AAD-4045-8D44-EC8262FC0CC4}" presName="connTx" presStyleLbl="parChTrans1D2" presStyleIdx="6" presStyleCnt="9"/>
      <dgm:spPr/>
      <dgm:t>
        <a:bodyPr/>
        <a:lstStyle/>
        <a:p>
          <a:endParaRPr lang="ru-RU"/>
        </a:p>
      </dgm:t>
    </dgm:pt>
    <dgm:pt modelId="{1DD200E7-6B8C-4CD3-B7E9-9850F4E36EAF}" type="pres">
      <dgm:prSet presAssocID="{161A0B36-1014-4413-8B03-E007A7DB2841}" presName="node" presStyleLbl="node1" presStyleIdx="6" presStyleCnt="9" custScaleX="104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2EE8DB-5AC0-4D3B-9AED-1090AA68742C}" type="pres">
      <dgm:prSet presAssocID="{1DE12FBD-855F-4F90-8207-42B68CF139A1}" presName="Name9" presStyleLbl="parChTrans1D2" presStyleIdx="7" presStyleCnt="9"/>
      <dgm:spPr/>
      <dgm:t>
        <a:bodyPr/>
        <a:lstStyle/>
        <a:p>
          <a:endParaRPr lang="ru-RU"/>
        </a:p>
      </dgm:t>
    </dgm:pt>
    <dgm:pt modelId="{DB121D32-4587-43EF-9F0B-F95E27C5D82A}" type="pres">
      <dgm:prSet presAssocID="{1DE12FBD-855F-4F90-8207-42B68CF139A1}" presName="connTx" presStyleLbl="parChTrans1D2" presStyleIdx="7" presStyleCnt="9"/>
      <dgm:spPr/>
      <dgm:t>
        <a:bodyPr/>
        <a:lstStyle/>
        <a:p>
          <a:endParaRPr lang="ru-RU"/>
        </a:p>
      </dgm:t>
    </dgm:pt>
    <dgm:pt modelId="{9F0DDFBF-1CB4-471C-85CE-9BB6B2822252}" type="pres">
      <dgm:prSet presAssocID="{2918AF82-D191-410A-8449-BB30E06BF9B0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20383-4920-4966-91E5-729FBE942AE0}" type="pres">
      <dgm:prSet presAssocID="{D04EC4B4-FBE3-453C-8507-87894EB77653}" presName="Name9" presStyleLbl="parChTrans1D2" presStyleIdx="8" presStyleCnt="9"/>
      <dgm:spPr/>
      <dgm:t>
        <a:bodyPr/>
        <a:lstStyle/>
        <a:p>
          <a:endParaRPr lang="ru-RU"/>
        </a:p>
      </dgm:t>
    </dgm:pt>
    <dgm:pt modelId="{CA5C43F2-EDE9-421E-8A63-32591CCFD9D2}" type="pres">
      <dgm:prSet presAssocID="{D04EC4B4-FBE3-453C-8507-87894EB77653}" presName="connTx" presStyleLbl="parChTrans1D2" presStyleIdx="8" presStyleCnt="9"/>
      <dgm:spPr/>
      <dgm:t>
        <a:bodyPr/>
        <a:lstStyle/>
        <a:p>
          <a:endParaRPr lang="ru-RU"/>
        </a:p>
      </dgm:t>
    </dgm:pt>
    <dgm:pt modelId="{61760099-ACDC-4B69-9419-8F7D689D1034}" type="pres">
      <dgm:prSet presAssocID="{ED4CC6AF-1043-465D-8B0B-131E1444F5DB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A1D3EC-BEE8-42BA-9A99-2908AE23A7DA}" srcId="{625C5E8A-D1CD-4A26-A702-7AA8519401D9}" destId="{D27DB40C-8A9F-4646-95C6-D6E13B281A8F}" srcOrd="1" destOrd="0" parTransId="{F2B2B78E-823C-463B-9FF8-60B62CFFAEB4}" sibTransId="{D80561DD-7191-4695-9963-4882350E0C91}"/>
    <dgm:cxn modelId="{191010CA-F28F-4C61-975B-9ABA894617DD}" type="presOf" srcId="{1DE12FBD-855F-4F90-8207-42B68CF139A1}" destId="{DB121D32-4587-43EF-9F0B-F95E27C5D82A}" srcOrd="1" destOrd="0" presId="urn:microsoft.com/office/officeart/2005/8/layout/radial1"/>
    <dgm:cxn modelId="{DE0C9A7C-0AAD-4EB5-91AE-DC4CB89561FD}" type="presOf" srcId="{CAB9E92D-90AA-4064-818B-74F18D8DDF7E}" destId="{C5D0AE5A-E1F2-417C-B768-22C26540024F}" srcOrd="1" destOrd="0" presId="urn:microsoft.com/office/officeart/2005/8/layout/radial1"/>
    <dgm:cxn modelId="{7163D127-96AF-4BC5-B0FC-EAE65D33FF8E}" type="presOf" srcId="{B63CDFE0-795D-434A-9256-2466AB149F93}" destId="{BFD99E95-0BB8-41B2-84C5-7BB1ABAD9AD4}" srcOrd="1" destOrd="0" presId="urn:microsoft.com/office/officeart/2005/8/layout/radial1"/>
    <dgm:cxn modelId="{C2DC2252-A9D8-4DF8-8725-6193F367FE0C}" type="presOf" srcId="{CE1B579B-214D-4234-8FE0-646E526990A3}" destId="{C29C3483-711D-4D85-9627-EE12747A7900}" srcOrd="0" destOrd="0" presId="urn:microsoft.com/office/officeart/2005/8/layout/radial1"/>
    <dgm:cxn modelId="{C46301B3-DFE4-4198-A2CD-00826BCCE8BF}" type="presOf" srcId="{6DD724DA-B606-4D3E-8937-CAB3A62B5980}" destId="{6C621138-6B64-425F-B756-F6ED5B3E46C7}" srcOrd="0" destOrd="0" presId="urn:microsoft.com/office/officeart/2005/8/layout/radial1"/>
    <dgm:cxn modelId="{8954E7A2-AF13-484C-BEFB-056E370118CF}" type="presOf" srcId="{2166688E-3AAD-4045-8D44-EC8262FC0CC4}" destId="{6A33A0FE-F038-4979-B0FF-D0F46C0FEF5B}" srcOrd="1" destOrd="0" presId="urn:microsoft.com/office/officeart/2005/8/layout/radial1"/>
    <dgm:cxn modelId="{49C6A53A-DBD9-4BD0-AF6B-0074822451C4}" type="presOf" srcId="{88D9A9B6-4D71-4182-8080-112D1432E666}" destId="{FF8C3360-2FAF-4ADB-A207-D4A5AEA4EB1A}" srcOrd="0" destOrd="0" presId="urn:microsoft.com/office/officeart/2005/8/layout/radial1"/>
    <dgm:cxn modelId="{15F7A61E-E6C4-4F83-8F13-524913D9C731}" type="presOf" srcId="{FA9E3F88-F725-4BF9-9D5E-80C082D7EB05}" destId="{488AA111-4675-4645-82E4-BFFA9C25A185}" srcOrd="0" destOrd="0" presId="urn:microsoft.com/office/officeart/2005/8/layout/radial1"/>
    <dgm:cxn modelId="{6ADFF01B-5F4F-4EB0-8D7B-0AD04B70F3F1}" srcId="{5C64FF98-8327-45EB-A809-AB60EF910EE1}" destId="{838D740A-A51B-4646-89C8-1F0114828E1F}" srcOrd="1" destOrd="0" parTransId="{319C9E55-1871-450C-B9C6-10DACFE66C8A}" sibTransId="{C1BDC2D8-3C57-47F7-8F8C-AE1C40537F41}"/>
    <dgm:cxn modelId="{287C20A8-570C-4036-9C19-27EBED23D49C}" type="presOf" srcId="{8F4D36BF-4E57-40B8-87CA-FC4DBD53FCFB}" destId="{93365430-02E7-4CEB-A3CA-89E250C1D91E}" srcOrd="0" destOrd="0" presId="urn:microsoft.com/office/officeart/2005/8/layout/radial1"/>
    <dgm:cxn modelId="{8A2A3A4B-6506-40EC-91B7-A5CFC3FFA319}" srcId="{5C64FF98-8327-45EB-A809-AB60EF910EE1}" destId="{ED4CC6AF-1043-465D-8B0B-131E1444F5DB}" srcOrd="8" destOrd="0" parTransId="{D04EC4B4-FBE3-453C-8507-87894EB77653}" sibTransId="{9ADF3394-A6F4-4C94-9803-5D6B7258D672}"/>
    <dgm:cxn modelId="{95796C46-A065-4F17-B2A7-F44F56685C5D}" srcId="{625C5E8A-D1CD-4A26-A702-7AA8519401D9}" destId="{5C64FF98-8327-45EB-A809-AB60EF910EE1}" srcOrd="0" destOrd="0" parTransId="{B3461D04-58CE-4506-B078-428751353792}" sibTransId="{4E6039E4-8604-4ACA-A460-315A16959DF2}"/>
    <dgm:cxn modelId="{45BF1E80-A6E7-4ABA-88B4-CBAB432C5E45}" type="presOf" srcId="{625C5E8A-D1CD-4A26-A702-7AA8519401D9}" destId="{6F76D7A6-44C9-4703-950A-FBDD1A2286F3}" srcOrd="0" destOrd="0" presId="urn:microsoft.com/office/officeart/2005/8/layout/radial1"/>
    <dgm:cxn modelId="{50760DBD-FCCC-4EFB-8F18-A6EDF7A9BEFF}" type="presOf" srcId="{B40BC90D-AACA-4BA0-9AF6-D99B8EBD58BE}" destId="{4F0FFBC2-959F-4CFB-BA52-B685F6B91138}" srcOrd="0" destOrd="0" presId="urn:microsoft.com/office/officeart/2005/8/layout/radial1"/>
    <dgm:cxn modelId="{910FA0B0-AF98-415F-8480-84480522AD82}" srcId="{5C64FF98-8327-45EB-A809-AB60EF910EE1}" destId="{88D9A9B6-4D71-4182-8080-112D1432E666}" srcOrd="2" destOrd="0" parTransId="{CE1B579B-214D-4234-8FE0-646E526990A3}" sibTransId="{CB8BEF48-64F1-4DFE-A05C-F7FDD97C0CE3}"/>
    <dgm:cxn modelId="{CC5DFB1D-AD3E-4160-B0E7-534D59475DB5}" type="presOf" srcId="{1DE12FBD-855F-4F90-8207-42B68CF139A1}" destId="{392EE8DB-5AC0-4D3B-9AED-1090AA68742C}" srcOrd="0" destOrd="0" presId="urn:microsoft.com/office/officeart/2005/8/layout/radial1"/>
    <dgm:cxn modelId="{01526677-0506-4794-9BEF-5E323FA8C3A6}" type="presOf" srcId="{ED4CC6AF-1043-465D-8B0B-131E1444F5DB}" destId="{61760099-ACDC-4B69-9419-8F7D689D1034}" srcOrd="0" destOrd="0" presId="urn:microsoft.com/office/officeart/2005/8/layout/radial1"/>
    <dgm:cxn modelId="{8CCF4D9C-B90F-4BFC-ADAC-F8822D7AF2EA}" type="presOf" srcId="{CAB9E92D-90AA-4064-818B-74F18D8DDF7E}" destId="{50D95BFF-4A08-493D-A4D8-F63CDAECA42E}" srcOrd="0" destOrd="0" presId="urn:microsoft.com/office/officeart/2005/8/layout/radial1"/>
    <dgm:cxn modelId="{CD816788-B558-40C6-A963-113240B0ACD9}" type="presOf" srcId="{319C9E55-1871-450C-B9C6-10DACFE66C8A}" destId="{F9784A30-1F85-45C1-9A2C-5F72D0DD63B5}" srcOrd="1" destOrd="0" presId="urn:microsoft.com/office/officeart/2005/8/layout/radial1"/>
    <dgm:cxn modelId="{8776807D-3A06-46AF-BE37-47AF8692F631}" type="presOf" srcId="{319C9E55-1871-450C-B9C6-10DACFE66C8A}" destId="{889414A4-DDC0-4B95-92ED-6534EBE3AA40}" srcOrd="0" destOrd="0" presId="urn:microsoft.com/office/officeart/2005/8/layout/radial1"/>
    <dgm:cxn modelId="{56A17F39-A944-47A6-9E46-B2D6481EABA9}" srcId="{5C64FF98-8327-45EB-A809-AB60EF910EE1}" destId="{6DD724DA-B606-4D3E-8937-CAB3A62B5980}" srcOrd="3" destOrd="0" parTransId="{CAB9E92D-90AA-4064-818B-74F18D8DDF7E}" sibTransId="{BB00885E-14D1-4AE9-8878-D45BB1BDCDE6}"/>
    <dgm:cxn modelId="{B32A5DAC-1D2C-4D9A-99A4-88FD22A0FE11}" srcId="{5C64FF98-8327-45EB-A809-AB60EF910EE1}" destId="{161A0B36-1014-4413-8B03-E007A7DB2841}" srcOrd="6" destOrd="0" parTransId="{2166688E-3AAD-4045-8D44-EC8262FC0CC4}" sibTransId="{7B883C53-B520-4FAC-B09A-62BC5E1408DA}"/>
    <dgm:cxn modelId="{072F562A-9773-4D4A-8130-5B80980B817F}" type="presOf" srcId="{8F4D36BF-4E57-40B8-87CA-FC4DBD53FCFB}" destId="{ECAA156E-B577-4069-B201-7BFDA32B717A}" srcOrd="1" destOrd="0" presId="urn:microsoft.com/office/officeart/2005/8/layout/radial1"/>
    <dgm:cxn modelId="{D045DAE6-7835-48BA-807F-F3C6D8260B44}" srcId="{5C64FF98-8327-45EB-A809-AB60EF910EE1}" destId="{B40BC90D-AACA-4BA0-9AF6-D99B8EBD58BE}" srcOrd="0" destOrd="0" parTransId="{B63CDFE0-795D-434A-9256-2466AB149F93}" sibTransId="{33A725AB-26F0-47EE-868C-D704E2721AE7}"/>
    <dgm:cxn modelId="{8EB63618-12B6-4B80-9798-FF1C596ED809}" type="presOf" srcId="{161A0B36-1014-4413-8B03-E007A7DB2841}" destId="{1DD200E7-6B8C-4CD3-B7E9-9850F4E36EAF}" srcOrd="0" destOrd="0" presId="urn:microsoft.com/office/officeart/2005/8/layout/radial1"/>
    <dgm:cxn modelId="{A36F19C5-BD25-4904-918D-DD638586BFAB}" srcId="{5C64FF98-8327-45EB-A809-AB60EF910EE1}" destId="{FA9E3F88-F725-4BF9-9D5E-80C082D7EB05}" srcOrd="4" destOrd="0" parTransId="{8F4D36BF-4E57-40B8-87CA-FC4DBD53FCFB}" sibTransId="{FD748F05-8621-4F52-A581-9539C3A753D4}"/>
    <dgm:cxn modelId="{86F0346D-8C08-4FF8-8C1F-724AA2C457C0}" type="presOf" srcId="{AB1BC919-0065-455D-905C-2E70D9E78CFA}" destId="{9FAE7B18-E5C8-4672-8656-D9AF5F5C5B0C}" srcOrd="0" destOrd="0" presId="urn:microsoft.com/office/officeart/2005/8/layout/radial1"/>
    <dgm:cxn modelId="{7B4EAB57-5C74-4659-BCDB-69F4A0CE2ED9}" type="presOf" srcId="{D04EC4B4-FBE3-453C-8507-87894EB77653}" destId="{CA5C43F2-EDE9-421E-8A63-32591CCFD9D2}" srcOrd="1" destOrd="0" presId="urn:microsoft.com/office/officeart/2005/8/layout/radial1"/>
    <dgm:cxn modelId="{2A726909-C3E0-49AF-93D1-D49B761220DA}" srcId="{5C64FF98-8327-45EB-A809-AB60EF910EE1}" destId="{8EF45565-B45D-411A-BDBE-B9D18A40967E}" srcOrd="5" destOrd="0" parTransId="{AB1BC919-0065-455D-905C-2E70D9E78CFA}" sibTransId="{6D04AAB4-35ED-47D6-A673-127D88747BCA}"/>
    <dgm:cxn modelId="{14C759D2-D3B6-4827-B3D3-643E254C8AF8}" type="presOf" srcId="{B63CDFE0-795D-434A-9256-2466AB149F93}" destId="{2FD7D016-66AD-4C81-AE11-CB294C39ED5F}" srcOrd="0" destOrd="0" presId="urn:microsoft.com/office/officeart/2005/8/layout/radial1"/>
    <dgm:cxn modelId="{54EC13DB-6E36-42E4-80D5-269E557B702E}" type="presOf" srcId="{838D740A-A51B-4646-89C8-1F0114828E1F}" destId="{B631150E-D850-4065-B3D2-0FC063FF2851}" srcOrd="0" destOrd="0" presId="urn:microsoft.com/office/officeart/2005/8/layout/radial1"/>
    <dgm:cxn modelId="{EDA59558-3BE4-47B9-997E-AB1605312217}" type="presOf" srcId="{8EF45565-B45D-411A-BDBE-B9D18A40967E}" destId="{EAA28ACB-A72E-4754-ACD5-8380A5C637B9}" srcOrd="0" destOrd="0" presId="urn:microsoft.com/office/officeart/2005/8/layout/radial1"/>
    <dgm:cxn modelId="{70A30A2A-7A23-4FC1-96B2-912F43F4171D}" type="presOf" srcId="{5C64FF98-8327-45EB-A809-AB60EF910EE1}" destId="{55E88A7D-29C0-4B88-AC5A-6DC42EBD44ED}" srcOrd="0" destOrd="0" presId="urn:microsoft.com/office/officeart/2005/8/layout/radial1"/>
    <dgm:cxn modelId="{9C937AC7-0591-451B-80A3-AB77031343A9}" srcId="{5C64FF98-8327-45EB-A809-AB60EF910EE1}" destId="{2918AF82-D191-410A-8449-BB30E06BF9B0}" srcOrd="7" destOrd="0" parTransId="{1DE12FBD-855F-4F90-8207-42B68CF139A1}" sibTransId="{F037F754-741E-40DB-876E-322BD6132EF1}"/>
    <dgm:cxn modelId="{2228B21F-CE28-4563-A2AC-0A094869A1A8}" type="presOf" srcId="{D04EC4B4-FBE3-453C-8507-87894EB77653}" destId="{70F20383-4920-4966-91E5-729FBE942AE0}" srcOrd="0" destOrd="0" presId="urn:microsoft.com/office/officeart/2005/8/layout/radial1"/>
    <dgm:cxn modelId="{8F7BD289-16DD-442B-BF43-61337DCB3E36}" type="presOf" srcId="{CE1B579B-214D-4234-8FE0-646E526990A3}" destId="{A1EF9F4D-7E13-49DA-98CC-69DF0D462923}" srcOrd="1" destOrd="0" presId="urn:microsoft.com/office/officeart/2005/8/layout/radial1"/>
    <dgm:cxn modelId="{8C2FC9D4-1577-4FAA-A048-C45DAAB2CE1F}" type="presOf" srcId="{2918AF82-D191-410A-8449-BB30E06BF9B0}" destId="{9F0DDFBF-1CB4-471C-85CE-9BB6B2822252}" srcOrd="0" destOrd="0" presId="urn:microsoft.com/office/officeart/2005/8/layout/radial1"/>
    <dgm:cxn modelId="{9D54D8EE-53FB-4BC2-887F-6AB66B909ABA}" type="presOf" srcId="{AB1BC919-0065-455D-905C-2E70D9E78CFA}" destId="{ECFB7C01-C1D4-4DD0-A7BB-898815D3BE4A}" srcOrd="1" destOrd="0" presId="urn:microsoft.com/office/officeart/2005/8/layout/radial1"/>
    <dgm:cxn modelId="{4F812B5C-0EF0-46D8-9F78-F04F7350B3E5}" type="presOf" srcId="{2166688E-3AAD-4045-8D44-EC8262FC0CC4}" destId="{C62EFD06-77C9-4DFB-A21E-DB5BF70CA8D2}" srcOrd="0" destOrd="0" presId="urn:microsoft.com/office/officeart/2005/8/layout/radial1"/>
    <dgm:cxn modelId="{EB1BA67A-E749-448B-8724-1C091276B5F1}" type="presParOf" srcId="{6F76D7A6-44C9-4703-950A-FBDD1A2286F3}" destId="{55E88A7D-29C0-4B88-AC5A-6DC42EBD44ED}" srcOrd="0" destOrd="0" presId="urn:microsoft.com/office/officeart/2005/8/layout/radial1"/>
    <dgm:cxn modelId="{95C5C095-E1E2-4AA1-A7AC-0DF37199672B}" type="presParOf" srcId="{6F76D7A6-44C9-4703-950A-FBDD1A2286F3}" destId="{2FD7D016-66AD-4C81-AE11-CB294C39ED5F}" srcOrd="1" destOrd="0" presId="urn:microsoft.com/office/officeart/2005/8/layout/radial1"/>
    <dgm:cxn modelId="{678FEC2C-A3CF-40B2-816D-6A1B6AD34C3C}" type="presParOf" srcId="{2FD7D016-66AD-4C81-AE11-CB294C39ED5F}" destId="{BFD99E95-0BB8-41B2-84C5-7BB1ABAD9AD4}" srcOrd="0" destOrd="0" presId="urn:microsoft.com/office/officeart/2005/8/layout/radial1"/>
    <dgm:cxn modelId="{FE4B469C-A01B-4CCA-AC80-8102DAC998CF}" type="presParOf" srcId="{6F76D7A6-44C9-4703-950A-FBDD1A2286F3}" destId="{4F0FFBC2-959F-4CFB-BA52-B685F6B91138}" srcOrd="2" destOrd="0" presId="urn:microsoft.com/office/officeart/2005/8/layout/radial1"/>
    <dgm:cxn modelId="{87127581-17C2-4A5E-AE9F-817EE085699A}" type="presParOf" srcId="{6F76D7A6-44C9-4703-950A-FBDD1A2286F3}" destId="{889414A4-DDC0-4B95-92ED-6534EBE3AA40}" srcOrd="3" destOrd="0" presId="urn:microsoft.com/office/officeart/2005/8/layout/radial1"/>
    <dgm:cxn modelId="{5E0A9FA3-AF62-4877-B23F-78CAEA7AB65C}" type="presParOf" srcId="{889414A4-DDC0-4B95-92ED-6534EBE3AA40}" destId="{F9784A30-1F85-45C1-9A2C-5F72D0DD63B5}" srcOrd="0" destOrd="0" presId="urn:microsoft.com/office/officeart/2005/8/layout/radial1"/>
    <dgm:cxn modelId="{C6B88A23-B9A1-480D-A465-99EAE59DD807}" type="presParOf" srcId="{6F76D7A6-44C9-4703-950A-FBDD1A2286F3}" destId="{B631150E-D850-4065-B3D2-0FC063FF2851}" srcOrd="4" destOrd="0" presId="urn:microsoft.com/office/officeart/2005/8/layout/radial1"/>
    <dgm:cxn modelId="{5F0275BA-77CE-494B-AC02-669687ED0233}" type="presParOf" srcId="{6F76D7A6-44C9-4703-950A-FBDD1A2286F3}" destId="{C29C3483-711D-4D85-9627-EE12747A7900}" srcOrd="5" destOrd="0" presId="urn:microsoft.com/office/officeart/2005/8/layout/radial1"/>
    <dgm:cxn modelId="{9AE48250-A71E-4BC1-BC8B-864702E1DF69}" type="presParOf" srcId="{C29C3483-711D-4D85-9627-EE12747A7900}" destId="{A1EF9F4D-7E13-49DA-98CC-69DF0D462923}" srcOrd="0" destOrd="0" presId="urn:microsoft.com/office/officeart/2005/8/layout/radial1"/>
    <dgm:cxn modelId="{D57872A9-5321-4DA9-8A62-E04D0FD3E1BF}" type="presParOf" srcId="{6F76D7A6-44C9-4703-950A-FBDD1A2286F3}" destId="{FF8C3360-2FAF-4ADB-A207-D4A5AEA4EB1A}" srcOrd="6" destOrd="0" presId="urn:microsoft.com/office/officeart/2005/8/layout/radial1"/>
    <dgm:cxn modelId="{56B54449-96CE-4A36-9391-E0A97D2045A2}" type="presParOf" srcId="{6F76D7A6-44C9-4703-950A-FBDD1A2286F3}" destId="{50D95BFF-4A08-493D-A4D8-F63CDAECA42E}" srcOrd="7" destOrd="0" presId="urn:microsoft.com/office/officeart/2005/8/layout/radial1"/>
    <dgm:cxn modelId="{1DE90506-9130-4EC7-B861-BCAC8525413E}" type="presParOf" srcId="{50D95BFF-4A08-493D-A4D8-F63CDAECA42E}" destId="{C5D0AE5A-E1F2-417C-B768-22C26540024F}" srcOrd="0" destOrd="0" presId="urn:microsoft.com/office/officeart/2005/8/layout/radial1"/>
    <dgm:cxn modelId="{82F7A0F0-D31B-4501-8089-E1002B26B395}" type="presParOf" srcId="{6F76D7A6-44C9-4703-950A-FBDD1A2286F3}" destId="{6C621138-6B64-425F-B756-F6ED5B3E46C7}" srcOrd="8" destOrd="0" presId="urn:microsoft.com/office/officeart/2005/8/layout/radial1"/>
    <dgm:cxn modelId="{ED969E0B-8120-4D03-8617-5FB30F110D70}" type="presParOf" srcId="{6F76D7A6-44C9-4703-950A-FBDD1A2286F3}" destId="{93365430-02E7-4CEB-A3CA-89E250C1D91E}" srcOrd="9" destOrd="0" presId="urn:microsoft.com/office/officeart/2005/8/layout/radial1"/>
    <dgm:cxn modelId="{EF43D971-23FC-4A3A-B8D6-B1C8F165A9F9}" type="presParOf" srcId="{93365430-02E7-4CEB-A3CA-89E250C1D91E}" destId="{ECAA156E-B577-4069-B201-7BFDA32B717A}" srcOrd="0" destOrd="0" presId="urn:microsoft.com/office/officeart/2005/8/layout/radial1"/>
    <dgm:cxn modelId="{81754F0B-7969-4387-A204-9EB499E30536}" type="presParOf" srcId="{6F76D7A6-44C9-4703-950A-FBDD1A2286F3}" destId="{488AA111-4675-4645-82E4-BFFA9C25A185}" srcOrd="10" destOrd="0" presId="urn:microsoft.com/office/officeart/2005/8/layout/radial1"/>
    <dgm:cxn modelId="{AF59C68B-9992-4B16-A251-09F50D2B431A}" type="presParOf" srcId="{6F76D7A6-44C9-4703-950A-FBDD1A2286F3}" destId="{9FAE7B18-E5C8-4672-8656-D9AF5F5C5B0C}" srcOrd="11" destOrd="0" presId="urn:microsoft.com/office/officeart/2005/8/layout/radial1"/>
    <dgm:cxn modelId="{6066942E-06DB-4CDF-97A3-E3E4851549E3}" type="presParOf" srcId="{9FAE7B18-E5C8-4672-8656-D9AF5F5C5B0C}" destId="{ECFB7C01-C1D4-4DD0-A7BB-898815D3BE4A}" srcOrd="0" destOrd="0" presId="urn:microsoft.com/office/officeart/2005/8/layout/radial1"/>
    <dgm:cxn modelId="{33A30DC3-DBC8-49D0-83BE-039EBE9CFF53}" type="presParOf" srcId="{6F76D7A6-44C9-4703-950A-FBDD1A2286F3}" destId="{EAA28ACB-A72E-4754-ACD5-8380A5C637B9}" srcOrd="12" destOrd="0" presId="urn:microsoft.com/office/officeart/2005/8/layout/radial1"/>
    <dgm:cxn modelId="{3CD1A454-16AE-418C-88D9-53FA25349A8F}" type="presParOf" srcId="{6F76D7A6-44C9-4703-950A-FBDD1A2286F3}" destId="{C62EFD06-77C9-4DFB-A21E-DB5BF70CA8D2}" srcOrd="13" destOrd="0" presId="urn:microsoft.com/office/officeart/2005/8/layout/radial1"/>
    <dgm:cxn modelId="{AB1A9891-1053-47ED-AA3B-2BEBF4B5F6E7}" type="presParOf" srcId="{C62EFD06-77C9-4DFB-A21E-DB5BF70CA8D2}" destId="{6A33A0FE-F038-4979-B0FF-D0F46C0FEF5B}" srcOrd="0" destOrd="0" presId="urn:microsoft.com/office/officeart/2005/8/layout/radial1"/>
    <dgm:cxn modelId="{AFA252DA-39CA-4889-B009-425361B934D7}" type="presParOf" srcId="{6F76D7A6-44C9-4703-950A-FBDD1A2286F3}" destId="{1DD200E7-6B8C-4CD3-B7E9-9850F4E36EAF}" srcOrd="14" destOrd="0" presId="urn:microsoft.com/office/officeart/2005/8/layout/radial1"/>
    <dgm:cxn modelId="{7B318D65-F96A-4F2A-A909-E6359488B06D}" type="presParOf" srcId="{6F76D7A6-44C9-4703-950A-FBDD1A2286F3}" destId="{392EE8DB-5AC0-4D3B-9AED-1090AA68742C}" srcOrd="15" destOrd="0" presId="urn:microsoft.com/office/officeart/2005/8/layout/radial1"/>
    <dgm:cxn modelId="{6CFD9AEC-C42D-431D-908E-58071862322E}" type="presParOf" srcId="{392EE8DB-5AC0-4D3B-9AED-1090AA68742C}" destId="{DB121D32-4587-43EF-9F0B-F95E27C5D82A}" srcOrd="0" destOrd="0" presId="urn:microsoft.com/office/officeart/2005/8/layout/radial1"/>
    <dgm:cxn modelId="{0C359AAC-FB4A-4D10-8BC5-D06D872C0467}" type="presParOf" srcId="{6F76D7A6-44C9-4703-950A-FBDD1A2286F3}" destId="{9F0DDFBF-1CB4-471C-85CE-9BB6B2822252}" srcOrd="16" destOrd="0" presId="urn:microsoft.com/office/officeart/2005/8/layout/radial1"/>
    <dgm:cxn modelId="{B74ED57B-A623-4B7F-ACD0-0FD1D9BFADC4}" type="presParOf" srcId="{6F76D7A6-44C9-4703-950A-FBDD1A2286F3}" destId="{70F20383-4920-4966-91E5-729FBE942AE0}" srcOrd="17" destOrd="0" presId="urn:microsoft.com/office/officeart/2005/8/layout/radial1"/>
    <dgm:cxn modelId="{43BC885B-DCFA-47E4-8F75-4800A2056A57}" type="presParOf" srcId="{70F20383-4920-4966-91E5-729FBE942AE0}" destId="{CA5C43F2-EDE9-421E-8A63-32591CCFD9D2}" srcOrd="0" destOrd="0" presId="urn:microsoft.com/office/officeart/2005/8/layout/radial1"/>
    <dgm:cxn modelId="{00A17535-A128-4C4B-B9F2-B3308D89960F}" type="presParOf" srcId="{6F76D7A6-44C9-4703-950A-FBDD1A2286F3}" destId="{61760099-ACDC-4B69-9419-8F7D689D1034}" srcOrd="18" destOrd="0" presId="urn:microsoft.com/office/officeart/2005/8/layout/radial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88A7D-29C0-4B88-AC5A-6DC42EBD44ED}">
      <dsp:nvSpPr>
        <dsp:cNvPr id="0" name=""/>
        <dsp:cNvSpPr/>
      </dsp:nvSpPr>
      <dsp:spPr>
        <a:xfrm>
          <a:off x="3011245" y="1961168"/>
          <a:ext cx="2834493" cy="29088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Формы работы с родителями</a:t>
          </a:r>
          <a:endParaRPr lang="ru-RU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26347" y="2387159"/>
        <a:ext cx="2004289" cy="2056866"/>
      </dsp:txXfrm>
    </dsp:sp>
    <dsp:sp modelId="{2FD7D016-66AD-4C81-AE11-CB294C39ED5F}">
      <dsp:nvSpPr>
        <dsp:cNvPr id="0" name=""/>
        <dsp:cNvSpPr/>
      </dsp:nvSpPr>
      <dsp:spPr>
        <a:xfrm rot="16200000">
          <a:off x="4166423" y="1684777"/>
          <a:ext cx="524136" cy="28646"/>
        </a:xfrm>
        <a:custGeom>
          <a:avLst/>
          <a:gdLst/>
          <a:ahLst/>
          <a:cxnLst/>
          <a:rect l="0" t="0" r="0" b="0"/>
          <a:pathLst>
            <a:path>
              <a:moveTo>
                <a:pt x="0" y="14323"/>
              </a:moveTo>
              <a:lnTo>
                <a:pt x="524136" y="1432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15388" y="1685996"/>
        <a:ext cx="26206" cy="26206"/>
      </dsp:txXfrm>
    </dsp:sp>
    <dsp:sp modelId="{4F0FFBC2-959F-4CFB-BA52-B685F6B91138}">
      <dsp:nvSpPr>
        <dsp:cNvPr id="0" name=""/>
        <dsp:cNvSpPr/>
      </dsp:nvSpPr>
      <dsp:spPr>
        <a:xfrm>
          <a:off x="3672408" y="27467"/>
          <a:ext cx="1512166" cy="14095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Презентации</a:t>
          </a:r>
          <a:endParaRPr lang="ru-RU" sz="1400" kern="1200" dirty="0"/>
        </a:p>
      </dsp:txBody>
      <dsp:txXfrm>
        <a:off x="3893860" y="233893"/>
        <a:ext cx="1069262" cy="996712"/>
      </dsp:txXfrm>
    </dsp:sp>
    <dsp:sp modelId="{889414A4-DDC0-4B95-92ED-6534EBE3AA40}">
      <dsp:nvSpPr>
        <dsp:cNvPr id="0" name=""/>
        <dsp:cNvSpPr/>
      </dsp:nvSpPr>
      <dsp:spPr>
        <a:xfrm rot="18600000">
          <a:off x="5260630" y="2100468"/>
          <a:ext cx="518725" cy="28646"/>
        </a:xfrm>
        <a:custGeom>
          <a:avLst/>
          <a:gdLst/>
          <a:ahLst/>
          <a:cxnLst/>
          <a:rect l="0" t="0" r="0" b="0"/>
          <a:pathLst>
            <a:path>
              <a:moveTo>
                <a:pt x="0" y="14323"/>
              </a:moveTo>
              <a:lnTo>
                <a:pt x="518725" y="1432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07025" y="2101823"/>
        <a:ext cx="25936" cy="25936"/>
      </dsp:txXfrm>
    </dsp:sp>
    <dsp:sp modelId="{B631150E-D850-4065-B3D2-0FC063FF2851}">
      <dsp:nvSpPr>
        <dsp:cNvPr id="0" name=""/>
        <dsp:cNvSpPr/>
      </dsp:nvSpPr>
      <dsp:spPr>
        <a:xfrm>
          <a:off x="5393852" y="655250"/>
          <a:ext cx="1518918" cy="140956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Круглые столы</a:t>
          </a:r>
          <a:endParaRPr lang="ru-RU" sz="1400" kern="1200" dirty="0"/>
        </a:p>
      </dsp:txBody>
      <dsp:txXfrm>
        <a:off x="5616292" y="861676"/>
        <a:ext cx="1074038" cy="996712"/>
      </dsp:txXfrm>
    </dsp:sp>
    <dsp:sp modelId="{C29C3483-711D-4D85-9627-EE12747A7900}">
      <dsp:nvSpPr>
        <dsp:cNvPr id="0" name=""/>
        <dsp:cNvSpPr/>
      </dsp:nvSpPr>
      <dsp:spPr>
        <a:xfrm rot="21000000">
          <a:off x="5821015" y="3106337"/>
          <a:ext cx="560234" cy="28646"/>
        </a:xfrm>
        <a:custGeom>
          <a:avLst/>
          <a:gdLst/>
          <a:ahLst/>
          <a:cxnLst/>
          <a:rect l="0" t="0" r="0" b="0"/>
          <a:pathLst>
            <a:path>
              <a:moveTo>
                <a:pt x="0" y="14323"/>
              </a:moveTo>
              <a:lnTo>
                <a:pt x="560234" y="1432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87126" y="3106655"/>
        <a:ext cx="28011" cy="28011"/>
      </dsp:txXfrm>
    </dsp:sp>
    <dsp:sp modelId="{FF8C3360-2FAF-4ADB-A207-D4A5AEA4EB1A}">
      <dsp:nvSpPr>
        <dsp:cNvPr id="0" name=""/>
        <dsp:cNvSpPr/>
      </dsp:nvSpPr>
      <dsp:spPr>
        <a:xfrm>
          <a:off x="6366286" y="2244852"/>
          <a:ext cx="1409564" cy="140956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Показ открытых занятий</a:t>
          </a:r>
          <a:endParaRPr lang="ru-RU" sz="1400" kern="1200" dirty="0"/>
        </a:p>
      </dsp:txBody>
      <dsp:txXfrm>
        <a:off x="6572712" y="2451278"/>
        <a:ext cx="996712" cy="996712"/>
      </dsp:txXfrm>
    </dsp:sp>
    <dsp:sp modelId="{50D95BFF-4A08-493D-A4D8-F63CDAECA42E}">
      <dsp:nvSpPr>
        <dsp:cNvPr id="0" name=""/>
        <dsp:cNvSpPr/>
      </dsp:nvSpPr>
      <dsp:spPr>
        <a:xfrm rot="1800000">
          <a:off x="5626684" y="4252477"/>
          <a:ext cx="552287" cy="28646"/>
        </a:xfrm>
        <a:custGeom>
          <a:avLst/>
          <a:gdLst/>
          <a:ahLst/>
          <a:cxnLst/>
          <a:rect l="0" t="0" r="0" b="0"/>
          <a:pathLst>
            <a:path>
              <a:moveTo>
                <a:pt x="0" y="14323"/>
              </a:moveTo>
              <a:lnTo>
                <a:pt x="552287" y="1432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889021" y="4252993"/>
        <a:ext cx="27614" cy="27614"/>
      </dsp:txXfrm>
    </dsp:sp>
    <dsp:sp modelId="{6C621138-6B64-425F-B756-F6ED5B3E46C7}">
      <dsp:nvSpPr>
        <dsp:cNvPr id="0" name=""/>
        <dsp:cNvSpPr/>
      </dsp:nvSpPr>
      <dsp:spPr>
        <a:xfrm>
          <a:off x="6047552" y="4052481"/>
          <a:ext cx="1409564" cy="140956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Наглядная информация</a:t>
          </a:r>
          <a:endParaRPr lang="ru-RU" sz="1400" kern="1200" dirty="0"/>
        </a:p>
      </dsp:txBody>
      <dsp:txXfrm>
        <a:off x="6253978" y="4258907"/>
        <a:ext cx="996712" cy="996712"/>
      </dsp:txXfrm>
    </dsp:sp>
    <dsp:sp modelId="{93365430-02E7-4CEB-A3CA-89E250C1D91E}">
      <dsp:nvSpPr>
        <dsp:cNvPr id="0" name=""/>
        <dsp:cNvSpPr/>
      </dsp:nvSpPr>
      <dsp:spPr>
        <a:xfrm rot="4200000">
          <a:off x="4752844" y="5008752"/>
          <a:ext cx="521447" cy="28646"/>
        </a:xfrm>
        <a:custGeom>
          <a:avLst/>
          <a:gdLst/>
          <a:ahLst/>
          <a:cxnLst/>
          <a:rect l="0" t="0" r="0" b="0"/>
          <a:pathLst>
            <a:path>
              <a:moveTo>
                <a:pt x="0" y="14323"/>
              </a:moveTo>
              <a:lnTo>
                <a:pt x="521447" y="1432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00531" y="5010039"/>
        <a:ext cx="26072" cy="26072"/>
      </dsp:txXfrm>
    </dsp:sp>
    <dsp:sp modelId="{488AA111-4675-4645-82E4-BFFA9C25A185}">
      <dsp:nvSpPr>
        <dsp:cNvPr id="0" name=""/>
        <dsp:cNvSpPr/>
      </dsp:nvSpPr>
      <dsp:spPr>
        <a:xfrm>
          <a:off x="4571820" y="5232327"/>
          <a:ext cx="1548857" cy="140956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Родительские собрания</a:t>
          </a:r>
          <a:endParaRPr lang="ru-RU" sz="1400" kern="1200" dirty="0"/>
        </a:p>
      </dsp:txBody>
      <dsp:txXfrm>
        <a:off x="4798645" y="5438753"/>
        <a:ext cx="1095207" cy="996712"/>
      </dsp:txXfrm>
    </dsp:sp>
    <dsp:sp modelId="{9FAE7B18-E5C8-4672-8656-D9AF5F5C5B0C}">
      <dsp:nvSpPr>
        <dsp:cNvPr id="0" name=""/>
        <dsp:cNvSpPr/>
      </dsp:nvSpPr>
      <dsp:spPr>
        <a:xfrm rot="6600000">
          <a:off x="3580302" y="5010425"/>
          <a:ext cx="525008" cy="28646"/>
        </a:xfrm>
        <a:custGeom>
          <a:avLst/>
          <a:gdLst/>
          <a:ahLst/>
          <a:cxnLst/>
          <a:rect l="0" t="0" r="0" b="0"/>
          <a:pathLst>
            <a:path>
              <a:moveTo>
                <a:pt x="0" y="14323"/>
              </a:moveTo>
              <a:lnTo>
                <a:pt x="525008" y="1432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829681" y="5011623"/>
        <a:ext cx="26250" cy="26250"/>
      </dsp:txXfrm>
    </dsp:sp>
    <dsp:sp modelId="{EAA28ACB-A72E-4754-ACD5-8380A5C637B9}">
      <dsp:nvSpPr>
        <dsp:cNvPr id="0" name=""/>
        <dsp:cNvSpPr/>
      </dsp:nvSpPr>
      <dsp:spPr>
        <a:xfrm>
          <a:off x="2772996" y="5232327"/>
          <a:ext cx="1475476" cy="14095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Беседы</a:t>
          </a:r>
          <a:endParaRPr lang="ru-RU" sz="1400" kern="1200" dirty="0"/>
        </a:p>
      </dsp:txBody>
      <dsp:txXfrm>
        <a:off x="2989074" y="5438753"/>
        <a:ext cx="1043320" cy="996712"/>
      </dsp:txXfrm>
    </dsp:sp>
    <dsp:sp modelId="{C62EFD06-77C9-4DFB-A21E-DB5BF70CA8D2}">
      <dsp:nvSpPr>
        <dsp:cNvPr id="0" name=""/>
        <dsp:cNvSpPr/>
      </dsp:nvSpPr>
      <dsp:spPr>
        <a:xfrm rot="9000000">
          <a:off x="2699832" y="4246631"/>
          <a:ext cx="528900" cy="28646"/>
        </a:xfrm>
        <a:custGeom>
          <a:avLst/>
          <a:gdLst/>
          <a:ahLst/>
          <a:cxnLst/>
          <a:rect l="0" t="0" r="0" b="0"/>
          <a:pathLst>
            <a:path>
              <a:moveTo>
                <a:pt x="0" y="14323"/>
              </a:moveTo>
              <a:lnTo>
                <a:pt x="528900" y="1432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951059" y="4247732"/>
        <a:ext cx="26445" cy="26445"/>
      </dsp:txXfrm>
    </dsp:sp>
    <dsp:sp modelId="{1DD200E7-6B8C-4CD3-B7E9-9850F4E36EAF}">
      <dsp:nvSpPr>
        <dsp:cNvPr id="0" name=""/>
        <dsp:cNvSpPr/>
      </dsp:nvSpPr>
      <dsp:spPr>
        <a:xfrm>
          <a:off x="1368151" y="4052481"/>
          <a:ext cx="1472995" cy="140956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kern="1200" dirty="0" smtClean="0"/>
            <a:t>Консультации</a:t>
          </a:r>
        </a:p>
      </dsp:txBody>
      <dsp:txXfrm>
        <a:off x="1583866" y="4258907"/>
        <a:ext cx="1041565" cy="996712"/>
      </dsp:txXfrm>
    </dsp:sp>
    <dsp:sp modelId="{392EE8DB-5AC0-4D3B-9AED-1090AA68742C}">
      <dsp:nvSpPr>
        <dsp:cNvPr id="0" name=""/>
        <dsp:cNvSpPr/>
      </dsp:nvSpPr>
      <dsp:spPr>
        <a:xfrm rot="11400000">
          <a:off x="2475734" y="3106337"/>
          <a:ext cx="560234" cy="28646"/>
        </a:xfrm>
        <a:custGeom>
          <a:avLst/>
          <a:gdLst/>
          <a:ahLst/>
          <a:cxnLst/>
          <a:rect l="0" t="0" r="0" b="0"/>
          <a:pathLst>
            <a:path>
              <a:moveTo>
                <a:pt x="0" y="14323"/>
              </a:moveTo>
              <a:lnTo>
                <a:pt x="560234" y="1432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741845" y="3106655"/>
        <a:ext cx="28011" cy="28011"/>
      </dsp:txXfrm>
    </dsp:sp>
    <dsp:sp modelId="{9F0DDFBF-1CB4-471C-85CE-9BB6B2822252}">
      <dsp:nvSpPr>
        <dsp:cNvPr id="0" name=""/>
        <dsp:cNvSpPr/>
      </dsp:nvSpPr>
      <dsp:spPr>
        <a:xfrm>
          <a:off x="1081132" y="2244852"/>
          <a:ext cx="1409564" cy="140956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Дни открытых дверей</a:t>
          </a:r>
          <a:endParaRPr lang="ru-RU" sz="1400" kern="1200" dirty="0"/>
        </a:p>
      </dsp:txBody>
      <dsp:txXfrm>
        <a:off x="1287558" y="2451278"/>
        <a:ext cx="996712" cy="996712"/>
      </dsp:txXfrm>
    </dsp:sp>
    <dsp:sp modelId="{70F20383-4920-4966-91E5-729FBE942AE0}">
      <dsp:nvSpPr>
        <dsp:cNvPr id="0" name=""/>
        <dsp:cNvSpPr/>
      </dsp:nvSpPr>
      <dsp:spPr>
        <a:xfrm rot="13800000">
          <a:off x="3060277" y="2092378"/>
          <a:ext cx="539848" cy="28646"/>
        </a:xfrm>
        <a:custGeom>
          <a:avLst/>
          <a:gdLst/>
          <a:ahLst/>
          <a:cxnLst/>
          <a:rect l="0" t="0" r="0" b="0"/>
          <a:pathLst>
            <a:path>
              <a:moveTo>
                <a:pt x="0" y="14323"/>
              </a:moveTo>
              <a:lnTo>
                <a:pt x="539848" y="1432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316705" y="2093205"/>
        <a:ext cx="26992" cy="26992"/>
      </dsp:txXfrm>
    </dsp:sp>
    <dsp:sp modelId="{61760099-ACDC-4B69-9419-8F7D689D1034}">
      <dsp:nvSpPr>
        <dsp:cNvPr id="0" name=""/>
        <dsp:cNvSpPr/>
      </dsp:nvSpPr>
      <dsp:spPr>
        <a:xfrm>
          <a:off x="1998890" y="655250"/>
          <a:ext cx="1409564" cy="140956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Совместные праздники и досуги</a:t>
          </a:r>
          <a:endParaRPr lang="ru-RU" sz="1400" kern="1200" dirty="0"/>
        </a:p>
      </dsp:txBody>
      <dsp:txXfrm>
        <a:off x="2205316" y="861676"/>
        <a:ext cx="996712" cy="996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E7D2A-076E-4ABF-A5B6-56E3D032A904}" type="datetimeFigureOut">
              <a:rPr lang="ru-RU" smtClean="0"/>
              <a:pPr/>
              <a:t>11.11.2016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96B72-36DF-4632-A7BB-E7188C33C2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0025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819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769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2098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4240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3260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3470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54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1874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7020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2282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876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8411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6560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4837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8991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8626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6845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5801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4223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5852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0321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9582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5216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5741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868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1135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20688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81990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12837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2533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137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3089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6969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08916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9752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7229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1056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14881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4613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75518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37414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62594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25287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514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11.11.2016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7003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60076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32082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71341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3140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86193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193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11.11.2016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4436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11.11.2016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6474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732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018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BD8F2-3D42-40FA-800C-628CC43979E6}" type="datetimeFigureOut">
              <a:rPr lang="ru-RU" smtClean="0"/>
              <a:pPr/>
              <a:t>11.11.2016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14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268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505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411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963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lutiksol.narod2.ru/" TargetMode="External"/><Relationship Id="rId3" Type="http://schemas.openxmlformats.org/officeDocument/2006/relationships/hyperlink" Target="http://www.solnet.ee/contests/index.php" TargetMode="External"/><Relationship Id="rId7" Type="http://schemas.openxmlformats.org/officeDocument/2006/relationships/hyperlink" Target="http://www.doshkolniki.com.ru/" TargetMode="External"/><Relationship Id="rId12" Type="http://schemas.openxmlformats.org/officeDocument/2006/relationships/hyperlink" Target="http://www.o-detstve.ru/" TargetMode="External"/><Relationship Id="rId2" Type="http://schemas.openxmlformats.org/officeDocument/2006/relationships/hyperlink" Target="http://www.detskiysad.ru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doshvozrast.ru/rabrod/rabrod.htm" TargetMode="External"/><Relationship Id="rId11" Type="http://schemas.openxmlformats.org/officeDocument/2006/relationships/hyperlink" Target="http://www.maaam.ru/" TargetMode="External"/><Relationship Id="rId5" Type="http://schemas.openxmlformats.org/officeDocument/2006/relationships/hyperlink" Target="http://www.tvoyrebenok.ru/index.shtml" TargetMode="External"/><Relationship Id="rId10" Type="http://schemas.openxmlformats.org/officeDocument/2006/relationships/hyperlink" Target="http://www.dohcolonoc.ru/" TargetMode="External"/><Relationship Id="rId4" Type="http://schemas.openxmlformats.org/officeDocument/2006/relationships/hyperlink" Target="http://www.ivalex.vistcom.ru/" TargetMode="External"/><Relationship Id="rId9" Type="http://schemas.openxmlformats.org/officeDocument/2006/relationships/hyperlink" Target="http://konspekt.vscolu.ru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е 3"/>
          <p:cNvSpPr txBox="1"/>
          <p:nvPr/>
        </p:nvSpPr>
        <p:spPr>
          <a:xfrm>
            <a:off x="697416" y="4221088"/>
            <a:ext cx="8127355" cy="2985433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Monotype Corsiva" pitchFamily="66" charset="0"/>
              </a:rPr>
              <a:t>Воспитателя</a:t>
            </a:r>
            <a: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rgbClr val="002060"/>
                </a:solidFill>
                <a:latin typeface="Monotype Corsiva" pitchFamily="66" charset="0"/>
              </a:rPr>
              <a:t>                   Рожковой</a:t>
            </a:r>
            <a:endParaRPr lang="ru-RU" sz="4000" b="1" i="1" dirty="0">
              <a:solidFill>
                <a:srgbClr val="045C04"/>
              </a:solidFill>
              <a:latin typeface="Monotype Corsiva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smtClean="0">
                <a:solidFill>
                  <a:srgbClr val="002060"/>
                </a:solidFill>
                <a:latin typeface="Monotype Corsiva" pitchFamily="66" charset="0"/>
              </a:rPr>
              <a:t>   Татьяны </a:t>
            </a:r>
            <a:r>
              <a:rPr lang="ru-RU" sz="4000" b="1" i="1" dirty="0" smtClean="0">
                <a:solidFill>
                  <a:srgbClr val="002060"/>
                </a:solidFill>
                <a:latin typeface="Monotype Corsiva" pitchFamily="66" charset="0"/>
              </a:rPr>
              <a:t>Александровны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 b="1" i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3" name="Поле 2"/>
          <p:cNvSpPr txBox="1"/>
          <p:nvPr/>
        </p:nvSpPr>
        <p:spPr>
          <a:xfrm>
            <a:off x="1115616" y="3142592"/>
            <a:ext cx="7695491" cy="127361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man Old Style" panose="02050604050505020204" pitchFamily="18" charset="0"/>
                <a:ea typeface="Batang" panose="02030600000101010101" pitchFamily="18" charset="-127"/>
                <a:cs typeface="Times New Roman"/>
              </a:rPr>
              <a:t>ПОРТФОЛИО</a:t>
            </a:r>
            <a:endParaRPr lang="ru-RU" sz="1100" dirty="0">
              <a:solidFill>
                <a:srgbClr val="FF0000"/>
              </a:solidFill>
              <a:effectLst/>
              <a:latin typeface="Bookman Old Style" panose="02050604050505020204" pitchFamily="18" charset="0"/>
              <a:ea typeface="Batang" panose="02030600000101010101" pitchFamily="18" charset="-127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1209" y="44624"/>
            <a:ext cx="83435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1600" b="1" dirty="0" smtClean="0"/>
              <a:t>детский сад №45 « Ручеек»</a:t>
            </a:r>
            <a:endParaRPr lang="ru-RU" sz="1600" b="1" dirty="0"/>
          </a:p>
        </p:txBody>
      </p:sp>
      <p:pic>
        <p:nvPicPr>
          <p:cNvPr id="5" name="Рисунок 4" descr="День защиты дете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4286256"/>
            <a:ext cx="1698302" cy="23776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573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107504" y="-27384"/>
            <a:ext cx="8229600" cy="720080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+mn-lt"/>
              </a:rPr>
              <a:t>Поощрения и </a:t>
            </a:r>
            <a:r>
              <a:rPr lang="ru-RU" sz="3600" b="1" dirty="0" smtClean="0">
                <a:solidFill>
                  <a:srgbClr val="FF0000"/>
                </a:solidFill>
                <a:latin typeface="+mn-lt"/>
              </a:rPr>
              <a:t>награды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Содержимое 6" descr="654461-060-062-ser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2143116"/>
            <a:ext cx="3214710" cy="4336986"/>
          </a:xfrm>
        </p:spPr>
      </p:pic>
      <p:pic>
        <p:nvPicPr>
          <p:cNvPr id="8" name="Рисунок 7" descr="Рожкова Татьяна Александровна Вариант 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6664" y="2071678"/>
            <a:ext cx="3186247" cy="45033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92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107504" y="-27384"/>
            <a:ext cx="8229600" cy="720080"/>
          </a:xfrm>
        </p:spPr>
        <p:txBody>
          <a:bodyPr/>
          <a:lstStyle/>
          <a:p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Содержимое 8" descr="20161103_0709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817105" y="2960188"/>
            <a:ext cx="4714910" cy="2652138"/>
          </a:xfrm>
        </p:spPr>
      </p:pic>
      <p:pic>
        <p:nvPicPr>
          <p:cNvPr id="6" name="Рисунок 5" descr="Свидетельство проекта Infourok.ru № ВЛ-339355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1928802"/>
            <a:ext cx="3214710" cy="4714884"/>
          </a:xfrm>
          <a:prstGeom prst="rect">
            <a:avLst/>
          </a:prstGeom>
        </p:spPr>
      </p:pic>
      <p:pic>
        <p:nvPicPr>
          <p:cNvPr id="7" name="Рисунок 6" descr="Сертифика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1928802"/>
            <a:ext cx="3002688" cy="21431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92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09119-054-056-se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143240" cy="4240565"/>
          </a:xfrm>
          <a:prstGeom prst="rect">
            <a:avLst/>
          </a:prstGeom>
        </p:spPr>
      </p:pic>
      <p:pic>
        <p:nvPicPr>
          <p:cNvPr id="3" name="Рисунок 2" descr="635227-042-044-se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0"/>
            <a:ext cx="3124156" cy="4214818"/>
          </a:xfrm>
          <a:prstGeom prst="rect">
            <a:avLst/>
          </a:prstGeom>
        </p:spPr>
      </p:pic>
      <p:pic>
        <p:nvPicPr>
          <p:cNvPr id="4" name="Рисунок 3" descr="635250-031-032-se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7132" y="0"/>
            <a:ext cx="3116868" cy="4214818"/>
          </a:xfrm>
          <a:prstGeom prst="rect">
            <a:avLst/>
          </a:prstGeom>
        </p:spPr>
      </p:pic>
      <p:pic>
        <p:nvPicPr>
          <p:cNvPr id="5" name="Рисунок 4" descr="609110-015-016-ser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72371" y="3714752"/>
            <a:ext cx="2222132" cy="3143248"/>
          </a:xfrm>
          <a:prstGeom prst="rect">
            <a:avLst/>
          </a:prstGeom>
        </p:spPr>
      </p:pic>
      <p:pic>
        <p:nvPicPr>
          <p:cNvPr id="6" name="Рисунок 5" descr="20161013_0944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6" y="3732896"/>
            <a:ext cx="2203898" cy="3125104"/>
          </a:xfrm>
          <a:prstGeom prst="rect">
            <a:avLst/>
          </a:prstGeom>
        </p:spPr>
      </p:pic>
      <p:pic>
        <p:nvPicPr>
          <p:cNvPr id="7" name="Рисунок 6" descr="20161013_0942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732896"/>
            <a:ext cx="2203898" cy="3125104"/>
          </a:xfrm>
          <a:prstGeom prst="rect">
            <a:avLst/>
          </a:prstGeom>
        </p:spPr>
      </p:pic>
      <p:pic>
        <p:nvPicPr>
          <p:cNvPr id="8" name="Рисунок 7" descr="20161013_0943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200000">
            <a:off x="2585569" y="3915234"/>
            <a:ext cx="1775269" cy="25173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99650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Публикац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198787"/>
            <a:ext cx="4712712" cy="66592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99650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17178963"/>
              </p:ext>
            </p:extLst>
          </p:nvPr>
        </p:nvGraphicFramePr>
        <p:xfrm>
          <a:off x="107504" y="1412777"/>
          <a:ext cx="8928992" cy="551721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86410"/>
                <a:gridCol w="1097766"/>
                <a:gridCol w="3744416"/>
                <a:gridCol w="2232248"/>
                <a:gridCol w="1368152"/>
              </a:tblGrid>
              <a:tr h="578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№</a:t>
                      </a:r>
                      <a:r>
                        <a:rPr lang="ru-RU" sz="1600" baseline="0" dirty="0" smtClean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п/п</a:t>
                      </a:r>
                      <a:endParaRPr lang="ru-RU" sz="16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Дата</a:t>
                      </a:r>
                      <a:endParaRPr lang="ru-RU" sz="16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Тема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Место проведения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Форма проведения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2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22.03.2016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Развитие профессиональной компетенции педагогов в условиях введения ФГОС ДО»</a:t>
                      </a:r>
                      <a:endParaRPr lang="ru-RU" sz="16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МБДОУ</a:t>
                      </a:r>
                      <a:r>
                        <a:rPr lang="ru-RU" sz="1600" baseline="0" dirty="0" smtClean="0"/>
                        <a:t> № 16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С. Круглое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семинар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0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29.09.2016</a:t>
                      </a:r>
                      <a:endParaRPr lang="ru-RU" sz="16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Познавательное развитие детей дошкольного возраста в </a:t>
                      </a:r>
                      <a:r>
                        <a:rPr lang="ru-RU" sz="1600" smtClean="0"/>
                        <a:t>условиях реализации ФГОС ДО»</a:t>
                      </a:r>
                      <a:endParaRPr lang="ru-RU" sz="16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МБДОУ № 35 с. Новотроицкое</a:t>
                      </a:r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семинар</a:t>
                      </a:r>
                      <a:endParaRPr lang="ru-RU" dirty="0"/>
                    </a:p>
                  </a:txBody>
                  <a:tcPr marL="68580" marR="68580" marT="0" marB="0" anchor="ctr"/>
                </a:tc>
              </a:tr>
              <a:tr h="7651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</a:tr>
              <a:tr h="5446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</a:tr>
              <a:tr h="1020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</a:tr>
              <a:tr h="1024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304800" y="116632"/>
            <a:ext cx="8587680" cy="12961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latin typeface="+mn-lt"/>
              </a:rPr>
              <a:t>Карта участия в семинарах</a:t>
            </a:r>
          </a:p>
        </p:txBody>
      </p:sp>
    </p:spTree>
    <p:extLst>
      <p:ext uri="{BB962C8B-B14F-4D97-AF65-F5344CB8AC3E}">
        <p14:creationId xmlns="" xmlns:p14="http://schemas.microsoft.com/office/powerpoint/2010/main" val="9002579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663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Карта </a:t>
            </a:r>
            <a:r>
              <a:rPr lang="ru-RU" sz="3600" b="1" dirty="0" smtClean="0">
                <a:solidFill>
                  <a:srgbClr val="FF0000"/>
                </a:solidFill>
              </a:rPr>
              <a:t>участия в </a:t>
            </a:r>
            <a:r>
              <a:rPr lang="ru-RU" sz="3600" b="1" dirty="0">
                <a:solidFill>
                  <a:srgbClr val="FF0000"/>
                </a:solidFill>
              </a:rPr>
              <a:t>методической работе ДОУ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80049437"/>
              </p:ext>
            </p:extLst>
          </p:nvPr>
        </p:nvGraphicFramePr>
        <p:xfrm>
          <a:off x="785786" y="785794"/>
          <a:ext cx="7465462" cy="459431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61782"/>
                <a:gridCol w="2437702"/>
                <a:gridCol w="4265978"/>
              </a:tblGrid>
              <a:tr h="3491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2016-2017 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уч. год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</a:tr>
              <a:tr h="11696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Мастер-</a:t>
                      </a:r>
                      <a:r>
                        <a:rPr lang="ru-RU" sz="12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класс</a:t>
                      </a: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 </a:t>
                      </a:r>
                      <a:r>
                        <a:rPr lang="ru-RU" sz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Жостовский</a:t>
                      </a: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поднос» (ноябрь)</a:t>
                      </a:r>
                    </a:p>
                  </a:txBody>
                  <a:tcPr marL="33290" marR="33290" marT="0" marB="0"/>
                </a:tc>
              </a:tr>
              <a:tr h="13169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Открытый показ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Занятие по развитию речи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«У</a:t>
                      </a:r>
                      <a:r>
                        <a:rPr lang="ru-RU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меня зазвонил телефон</a:t>
                      </a: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(октябрь)</a:t>
                      </a:r>
                    </a:p>
                  </a:txBody>
                  <a:tcPr marL="33290" marR="33290" marT="0" marB="0"/>
                </a:tc>
              </a:tr>
              <a:tr h="16871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510100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900" dirty="0">
              <a:ea typeface="Calibri"/>
              <a:cs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26489861"/>
              </p:ext>
            </p:extLst>
          </p:nvPr>
        </p:nvGraphicFramePr>
        <p:xfrm>
          <a:off x="107504" y="1233428"/>
          <a:ext cx="8928992" cy="312426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38102"/>
                <a:gridCol w="4790163"/>
                <a:gridCol w="3000727"/>
              </a:tblGrid>
              <a:tr h="990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Годы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Тема </a:t>
                      </a: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для 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изучения</a:t>
                      </a:r>
                      <a:endParaRPr lang="ru-RU" sz="18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Форма </a:t>
                      </a: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отчета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</a:tr>
              <a:tr h="1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2016-2017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Познавательно-исследовательская </a:t>
                      </a: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деятельность 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детей</a:t>
                      </a:r>
                      <a:endParaRPr lang="ru-RU" sz="18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Выступление </a:t>
                      </a: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в творческой 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группе ( мастер-класс)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</a:tr>
              <a:tr h="9977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2016-2017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Духовно- нравственное воспитание детей на основе русских традиций.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Презентация.</a:t>
                      </a:r>
                      <a:endParaRPr lang="ru-RU" sz="18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7544" y="310098"/>
            <a:ext cx="79208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itchFamily="34" charset="0"/>
              </a:rPr>
              <a:t>Сведения о самообразовании</a:t>
            </a:r>
            <a:endParaRPr kumimoji="0" lang="ru-RU" alt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35691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-25643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Жизнь нашей группы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20160902_1316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4415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0161004_112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38568" y="1424264"/>
            <a:ext cx="5857884" cy="3295060"/>
          </a:xfrm>
          <a:prstGeom prst="rect">
            <a:avLst/>
          </a:prstGeom>
        </p:spPr>
      </p:pic>
      <p:pic>
        <p:nvPicPr>
          <p:cNvPr id="8" name="Рисунок 7" descr="20161026_1137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2714620"/>
            <a:ext cx="5500694" cy="3094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6248" y="285728"/>
            <a:ext cx="428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Мы на прогулке.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4415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61006_1102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5460995" cy="3071810"/>
          </a:xfrm>
          <a:prstGeom prst="rect">
            <a:avLst/>
          </a:prstGeom>
        </p:spPr>
      </p:pic>
      <p:pic>
        <p:nvPicPr>
          <p:cNvPr id="7" name="Рисунок 6" descr="20161011_1717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53355" y="1347339"/>
            <a:ext cx="6159264" cy="3464586"/>
          </a:xfrm>
          <a:prstGeom prst="rect">
            <a:avLst/>
          </a:prstGeom>
        </p:spPr>
      </p:pic>
      <p:pic>
        <p:nvPicPr>
          <p:cNvPr id="8" name="Рисунок 7" descr="20160920_1252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43248"/>
            <a:ext cx="5429256" cy="30539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4415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0"/>
            <a:ext cx="685801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Милая, сказочная  пора детства… Что возникает перед мысленным взором, когда произносишь эти слова? Конечно же, детский сад! «Кораблик», «Белочка», «Малинка», «Ручеёк»… У каждого свой. Именно здесь появлялись первые друзья, первые разногласия и ссоры, первые «важные» поручения, которые мы  старательно выполняли, чтобы заслужить одобрение, первые успехи и первые неудачи. Именно здесь мы впервые осознавали себя частью коллектива, а значит и частью общества. Поэтому труд воспитателя настолько важен.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Воспитатель – это тяжёлая ответственность. Каждый день перед десятками пар глаз ты должен быть образцом для подражания, это касается и внешности и поведения. Вспомните свою воспитательницу. Она вам казалась самой лучшей, самой красивой, самой умной. Почти как мама…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8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День защиты дете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857232"/>
            <a:ext cx="8001024" cy="53340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85852" y="285728"/>
            <a:ext cx="621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 мы на празднике посвященному Дню защиты детей!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4415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 июн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357298"/>
            <a:ext cx="8358214" cy="47014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728" y="357166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июня! День России.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4415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гры ко ДР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571480"/>
            <a:ext cx="4203302" cy="5791216"/>
          </a:xfrm>
          <a:prstGeom prst="rect">
            <a:avLst/>
          </a:prstGeom>
        </p:spPr>
      </p:pic>
      <p:pic>
        <p:nvPicPr>
          <p:cNvPr id="4" name="Рисунок 3" descr="Пасха в группе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571480"/>
            <a:ext cx="4232108" cy="5830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4415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асха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785794"/>
            <a:ext cx="3940595" cy="5429264"/>
          </a:xfrm>
          <a:prstGeom prst="rect">
            <a:avLst/>
          </a:prstGeom>
        </p:spPr>
      </p:pic>
      <p:pic>
        <p:nvPicPr>
          <p:cNvPr id="6" name="Рисунок 5" descr="Поделки для беседки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785794"/>
            <a:ext cx="4005120" cy="55181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4415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Участие родителей в жизни ДС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714356"/>
            <a:ext cx="3940595" cy="5429264"/>
          </a:xfrm>
          <a:prstGeom prst="rect">
            <a:avLst/>
          </a:prstGeom>
        </p:spPr>
      </p:pic>
      <p:pic>
        <p:nvPicPr>
          <p:cNvPr id="7" name="Рисунок 6" descr="День Космонавтики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714356"/>
            <a:ext cx="3972857" cy="54737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4415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60815_094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166786" y="1071544"/>
            <a:ext cx="7239053" cy="40719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1604" y="214290"/>
            <a:ext cx="600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Так проходят наши дни рождения!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4415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160916_165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785794"/>
            <a:ext cx="5286380" cy="2973589"/>
          </a:xfrm>
          <a:prstGeom prst="rect">
            <a:avLst/>
          </a:prstGeom>
        </p:spPr>
      </p:pic>
      <p:pic>
        <p:nvPicPr>
          <p:cNvPr id="9" name="Рисунок 8" descr="20160916_165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428218" y="2072584"/>
            <a:ext cx="5882466" cy="33088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2976" y="142852"/>
            <a:ext cx="642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4415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31521728"/>
              </p:ext>
            </p:extLst>
          </p:nvPr>
        </p:nvGraphicFramePr>
        <p:xfrm>
          <a:off x="71500" y="836712"/>
          <a:ext cx="8928992" cy="540913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41398"/>
                <a:gridCol w="1458772"/>
                <a:gridCol w="5054512"/>
                <a:gridCol w="731966"/>
                <a:gridCol w="1142344"/>
              </a:tblGrid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п/п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Уровень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конкурса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Год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Результат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42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Международный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Конкурс детских рисунков «Летнее вдохновение»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2016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Участие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412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Международный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Конкурс детских рисунков «Осенние фантазии»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2016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Участие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412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Международный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Конкурс- акция детских поделок  «Кормушка</a:t>
                      </a:r>
                      <a:r>
                        <a:rPr lang="ru-RU" sz="1400" kern="1200" baseline="0" dirty="0" smtClean="0">
                          <a:effectLst/>
                        </a:rPr>
                        <a:t> для </a:t>
                      </a:r>
                      <a:r>
                        <a:rPr lang="ru-RU" sz="1400" kern="1200" baseline="0" dirty="0" err="1" smtClean="0">
                          <a:effectLst/>
                        </a:rPr>
                        <a:t>пижучки</a:t>
                      </a:r>
                      <a:r>
                        <a:rPr lang="ru-RU" sz="1400" kern="1200" dirty="0" smtClean="0">
                          <a:effectLst/>
                        </a:rPr>
                        <a:t>»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2016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Участие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573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ДОУ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kern="1200" dirty="0" smtClean="0">
                          <a:effectLst/>
                        </a:rPr>
                        <a:t>Конкурс детского творчества по безопасности дорожного движения «Дорога глазами детей»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2016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Участие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ДОУ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kern="1200" dirty="0" smtClean="0">
                          <a:effectLst/>
                        </a:rPr>
                        <a:t>Конкурс – выставка детского творчества « Дары Осени»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2016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Победитель в номинации « Сокровища Осени»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Международная олимпиада дошкольников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kern="1200" dirty="0" smtClean="0">
                          <a:effectLst/>
                        </a:rPr>
                        <a:t>« Моя Родина»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2016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Победитель 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степени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Международный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kern="1200" dirty="0" smtClean="0">
                          <a:effectLst/>
                        </a:rPr>
                        <a:t>ПДД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2016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Участие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4462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Карта </a:t>
            </a:r>
            <a:r>
              <a:rPr lang="ru-RU" sz="3600" b="1" dirty="0">
                <a:solidFill>
                  <a:srgbClr val="FF0000"/>
                </a:solidFill>
                <a:cs typeface="Aharoni" panose="02010803020104030203" pitchFamily="2" charset="-79"/>
              </a:rPr>
              <a:t>участия </a:t>
            </a:r>
            <a:r>
              <a:rPr lang="ru-RU" sz="36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воспитанников </a:t>
            </a:r>
            <a:r>
              <a:rPr lang="ru-RU" sz="3600" b="1" dirty="0">
                <a:solidFill>
                  <a:srgbClr val="FF0000"/>
                </a:solidFill>
                <a:cs typeface="Aharoni" panose="02010803020104030203" pitchFamily="2" charset="-79"/>
              </a:rPr>
              <a:t>в </a:t>
            </a:r>
            <a:r>
              <a:rPr lang="ru-RU" sz="36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конкурсах</a:t>
            </a:r>
            <a:endParaRPr lang="ru-RU" sz="3600" b="1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53225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052736"/>
            <a:ext cx="864096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ea typeface="Calibri"/>
                <a:cs typeface="Arial" panose="020B0604020202020204" pitchFamily="34" charset="0"/>
              </a:rPr>
              <a:t>Применение ИКТ в </a:t>
            </a:r>
            <a:r>
              <a:rPr lang="ru-RU" dirty="0">
                <a:ea typeface="Calibri"/>
                <a:cs typeface="Arial" panose="020B0604020202020204" pitchFamily="34" charset="0"/>
              </a:rPr>
              <a:t>образовательном </a:t>
            </a:r>
            <a:r>
              <a:rPr lang="ru-RU" dirty="0" smtClean="0">
                <a:ea typeface="Calibri"/>
                <a:cs typeface="Arial" panose="020B0604020202020204" pitchFamily="34" charset="0"/>
              </a:rPr>
              <a:t>процессе.</a:t>
            </a:r>
            <a:r>
              <a:rPr lang="ru-RU" dirty="0">
                <a:cs typeface="Arial" panose="020B0604020202020204" pitchFamily="34" charset="0"/>
              </a:rPr>
              <a:t> </a:t>
            </a:r>
            <a:endParaRPr lang="ru-RU" dirty="0" smtClean="0"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cs typeface="Arial" panose="020B0604020202020204" pitchFamily="34" charset="0"/>
              </a:rPr>
              <a:t>Создание </a:t>
            </a:r>
            <a:r>
              <a:rPr lang="ru-RU" dirty="0">
                <a:cs typeface="Arial" panose="020B0604020202020204" pitchFamily="34" charset="0"/>
              </a:rPr>
              <a:t>личного сайта в социальной сети работников </a:t>
            </a:r>
            <a:r>
              <a:rPr lang="ru-RU" dirty="0" smtClean="0">
                <a:cs typeface="Arial" panose="020B0604020202020204" pitchFamily="34" charset="0"/>
              </a:rPr>
              <a:t>образования ( в разработке)</a:t>
            </a:r>
            <a:endParaRPr lang="ru-RU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cs typeface="Arial" panose="020B0604020202020204" pitchFamily="34" charset="0"/>
              </a:rPr>
              <a:t>Зарегистрирована личная веб-страница </a:t>
            </a:r>
            <a:r>
              <a:rPr lang="ru-RU" dirty="0" smtClean="0">
                <a:cs typeface="Arial" panose="020B0604020202020204" pitchFamily="34" charset="0"/>
              </a:rPr>
              <a:t>на </a:t>
            </a:r>
            <a:r>
              <a:rPr lang="ru-RU" dirty="0">
                <a:cs typeface="Arial" panose="020B0604020202020204" pitchFamily="34" charset="0"/>
              </a:rPr>
              <a:t>сайте </a:t>
            </a:r>
            <a:r>
              <a:rPr lang="ru-RU" b="1" dirty="0"/>
              <a:t>Maaam.ru</a:t>
            </a:r>
            <a:r>
              <a:rPr lang="ru-RU" dirty="0"/>
              <a:t> (Международный русскоязычный социальный образовательный интернет-проект)</a:t>
            </a:r>
            <a:r>
              <a:rPr lang="ru-RU" b="1" dirty="0"/>
              <a:t> </a:t>
            </a:r>
            <a:endParaRPr lang="ru-RU" b="1" dirty="0" smtClean="0"/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ea typeface="Calibri"/>
                <a:cs typeface="Arial" panose="020B0604020202020204" pitchFamily="34" charset="0"/>
              </a:rPr>
              <a:t>творческих педагогических конкурсах, семинарах. </a:t>
            </a:r>
          </a:p>
          <a:p>
            <a:pPr marL="342900" lvl="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ea typeface="Calibri"/>
                <a:cs typeface="Arial" panose="020B0604020202020204" pitchFamily="34" charset="0"/>
              </a:rPr>
              <a:t>Разработка и реализация педагогических проектов.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cs typeface="Arial" panose="020B0604020202020204" pitchFamily="34" charset="0"/>
              </a:rPr>
              <a:t>Участие в творческой группе. 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cs typeface="Arial" panose="020B0604020202020204" pitchFamily="34" charset="0"/>
              </a:rPr>
              <a:t>Самообразование.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cs typeface="Arial" panose="020B0604020202020204" pitchFamily="34" charset="0"/>
              </a:rPr>
              <a:t>Нетрадиционные формы работы с родителями</a:t>
            </a:r>
            <a:r>
              <a:rPr lang="ru-RU" dirty="0" smtClean="0"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r>
              <a:rPr lang="ru-RU" dirty="0" smtClean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194312"/>
            <a:ext cx="82296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latin typeface="+mn-lt"/>
                <a:ea typeface="Times New Roman"/>
              </a:rPr>
              <a:t>Участие в инновационной деятельности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839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900" dirty="0"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1752" y="764704"/>
            <a:ext cx="873474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cs typeface="Arial" panose="020B0604020202020204" pitchFamily="34" charset="0"/>
              </a:rPr>
              <a:t>Оформление материалов по различным направлениям деятельности, с использованием программ </a:t>
            </a:r>
            <a:r>
              <a:rPr lang="ru-RU" dirty="0" err="1">
                <a:cs typeface="Arial" panose="020B0604020202020204" pitchFamily="34" charset="0"/>
              </a:rPr>
              <a:t>Microsoft</a:t>
            </a:r>
            <a:r>
              <a:rPr lang="en-US" dirty="0">
                <a:cs typeface="Arial" panose="020B0604020202020204" pitchFamily="34" charset="0"/>
              </a:rPr>
              <a:t> O</a:t>
            </a:r>
            <a:r>
              <a:rPr lang="ru-RU" dirty="0" err="1">
                <a:cs typeface="Arial" panose="020B0604020202020204" pitchFamily="34" charset="0"/>
              </a:rPr>
              <a:t>ffice,Word</a:t>
            </a:r>
            <a:r>
              <a:rPr lang="ru-RU" dirty="0">
                <a:cs typeface="Arial" panose="020B0604020202020204" pitchFamily="34" charset="0"/>
              </a:rPr>
              <a:t>, </a:t>
            </a:r>
            <a:r>
              <a:rPr lang="ru-RU" dirty="0" err="1">
                <a:cs typeface="Arial" panose="020B0604020202020204" pitchFamily="34" charset="0"/>
              </a:rPr>
              <a:t>Excel</a:t>
            </a:r>
            <a:r>
              <a:rPr lang="ru-RU" dirty="0">
                <a:cs typeface="Arial" panose="020B0604020202020204" pitchFamily="34" charset="0"/>
              </a:rPr>
              <a:t>, в том числе при разработки планов и конспектов НОД, различного вида мероприятий, консультаций для </a:t>
            </a:r>
            <a:r>
              <a:rPr lang="ru-RU" dirty="0" smtClean="0">
                <a:cs typeface="Arial" panose="020B0604020202020204" pitchFamily="34" charset="0"/>
              </a:rPr>
              <a:t>родителей.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/>
              <a:t>Создание </a:t>
            </a:r>
            <a:r>
              <a:rPr lang="ru-RU" dirty="0"/>
              <a:t>презентаций в программе </a:t>
            </a:r>
            <a:r>
              <a:rPr lang="en-US" dirty="0"/>
              <a:t>Power Point</a:t>
            </a:r>
            <a:r>
              <a:rPr lang="ru-RU" dirty="0"/>
              <a:t> для повышения эффективности образовательной деятельности с детьми и педагогической компетенции у родителей в процессе проведения родительских собраний, праздничных </a:t>
            </a:r>
            <a:r>
              <a:rPr lang="ru-RU" dirty="0" smtClean="0"/>
              <a:t>мероприятий.</a:t>
            </a:r>
            <a:endParaRPr lang="ru-RU" dirty="0"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cs typeface="Arial" panose="020B0604020202020204" pitchFamily="34" charset="0"/>
              </a:rPr>
              <a:t>Оформление стендов, буклетов и визитной карточки группы.</a:t>
            </a:r>
            <a:endParaRPr lang="ru-RU" dirty="0"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/>
              <a:t>Принимаю участие в Интернет - сообществах</a:t>
            </a:r>
          </a:p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4624"/>
            <a:ext cx="91440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FF0000"/>
                </a:solidFill>
                <a:latin typeface="+mn-lt"/>
                <a:ea typeface="Times New Roman"/>
              </a:rPr>
              <a:t>Использование ИКТ в образовательном процессе</a:t>
            </a:r>
            <a:endParaRPr lang="ru-RU" sz="32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15936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1857364"/>
            <a:ext cx="8786874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Воспитатель – профессия многогранная. Ты и советчик, наставник, и справедливый судья, мудрец, который должен ответить на все такие важные детские «почему» и артист. Но, прежде всего, воспитатель – это творец, творец «большой» души пока ещё «маленького» человека. И важно помнить, что творить ты должен не красками и кистью, ты творишь любовью. Любовью к детям! Именно любовь к детям делает труд педагога более привлекательным, помогает увидеть в каждом ребёнке личность, понять причины положительных и отрицательных поступков, побуждает кропотливо искать и находить подход к каждому маленькому человеку.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А ведь дети разные… Одни открытые и дерзкие, другие застенчивые и робкие, есть «молчуны» (нужно приложить максимум усилий, чтобы добиться от них несколько слов) и есть «болтушки», которые как неугомонные птички целый день щебечут. Дети разные, но всем им нужна любовь! И я люблю их такими, какие они есть.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Именно в этом я вижу главное назначение, если хотите, миссию педагога дошкольного образования – любить детей. Я глубоко уверена, всё, что вы будете делать с любовью обязательно даст свои плоды. Я наблюдаю за своими питомцами  и  стараюсь разглядеть те «изюминки», которые  пока скрываются  внутри каждого. Я стараюсь разглядеть эти «изюминки», и, самое главное,  не оставить невостребованным  один из талантов: способность к размышлению, к пению или танцам, к физическим упражнениям или общению с другими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8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Схема 19"/>
          <p:cNvGraphicFramePr/>
          <p:nvPr>
            <p:extLst>
              <p:ext uri="{D42A27DB-BD31-4B8C-83A1-F6EECF244321}">
                <p14:modId xmlns="" xmlns:p14="http://schemas.microsoft.com/office/powerpoint/2010/main" val="1284936337"/>
              </p:ext>
            </p:extLst>
          </p:nvPr>
        </p:nvGraphicFramePr>
        <p:xfrm>
          <a:off x="107504" y="116632"/>
          <a:ext cx="8856984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635795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57200" y="44624"/>
            <a:ext cx="82296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оле 40"/>
          <p:cNvSpPr txBox="1">
            <a:spLocks/>
          </p:cNvSpPr>
          <p:nvPr/>
        </p:nvSpPr>
        <p:spPr>
          <a:xfrm>
            <a:off x="395536" y="3212976"/>
            <a:ext cx="8291264" cy="165618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Wave1">
              <a:avLst/>
            </a:prstTxWarp>
            <a:no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</a:pPr>
            <a:endParaRPr lang="ru-RU" sz="9600" b="1" dirty="0">
              <a:solidFill>
                <a:srgbClr val="FF0000"/>
              </a:solidFill>
              <a:effectLst/>
              <a:latin typeface="Bookman Old Style" panose="02050604050505020204" pitchFamily="18" charset="0"/>
              <a:ea typeface="Calibri"/>
              <a:cs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47268955"/>
              </p:ext>
            </p:extLst>
          </p:nvPr>
        </p:nvGraphicFramePr>
        <p:xfrm>
          <a:off x="179512" y="2132856"/>
          <a:ext cx="8784975" cy="459545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04055"/>
                <a:gridCol w="4104456"/>
                <a:gridCol w="4176464"/>
              </a:tblGrid>
              <a:tr h="4342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сайта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Адрес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1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Сайт «Детский сад»</a:t>
                      </a:r>
                      <a:endParaRPr lang="ru-RU" altLang="ru-RU" sz="1400" b="0" i="0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400" dirty="0" smtClean="0">
                          <a:latin typeface="+mn-lt"/>
                          <a:cs typeface="Arial" panose="020B0604020202020204" pitchFamily="34" charset="0"/>
                          <a:hlinkClick r:id="rId2"/>
                        </a:rPr>
                        <a:t>www</a:t>
                      </a: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  <a:hlinkClick r:id="rId2"/>
                        </a:rPr>
                        <a:t>.</a:t>
                      </a:r>
                      <a:r>
                        <a:rPr lang="en-US" altLang="ru-RU" sz="1400" dirty="0" err="1" smtClean="0">
                          <a:latin typeface="+mn-lt"/>
                          <a:cs typeface="Arial" panose="020B0604020202020204" pitchFamily="34" charset="0"/>
                          <a:hlinkClick r:id="rId2"/>
                        </a:rPr>
                        <a:t>detskiysad</a:t>
                      </a: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  <a:hlinkClick r:id="rId2"/>
                        </a:rPr>
                        <a:t>.</a:t>
                      </a:r>
                      <a:r>
                        <a:rPr lang="en-US" altLang="ru-RU" sz="1400" dirty="0" err="1" smtClean="0">
                          <a:latin typeface="+mn-lt"/>
                          <a:cs typeface="Arial" panose="020B0604020202020204" pitchFamily="34" charset="0"/>
                          <a:hlinkClick r:id="rId2"/>
                        </a:rPr>
                        <a:t>ru</a:t>
                      </a:r>
                      <a:endParaRPr lang="ru-RU" sz="1400" b="0" i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4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Портал Солнышко </a:t>
                      </a:r>
                      <a:endParaRPr lang="ru-RU" sz="1400" b="0" i="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http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://</a:t>
                      </a:r>
                      <a:r>
                        <a:rPr lang="en-US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www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solnet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ee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/</a:t>
                      </a:r>
                      <a:r>
                        <a:rPr lang="en-US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contests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/</a:t>
                      </a:r>
                      <a:r>
                        <a:rPr lang="en-US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index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php</a:t>
                      </a: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7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«Все для детского сада»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ru-RU" sz="1400" u="sng" dirty="0" smtClean="0">
                          <a:latin typeface="+mn-lt"/>
                          <a:cs typeface="Arial" panose="020B0604020202020204" pitchFamily="34" charset="0"/>
                          <a:hlinkClick r:id="rId4"/>
                        </a:rPr>
                        <a:t>www</a:t>
                      </a:r>
                      <a:r>
                        <a:rPr lang="ru-RU" altLang="ru-RU" sz="1400" u="sng" dirty="0" smtClean="0">
                          <a:latin typeface="+mn-lt"/>
                          <a:cs typeface="Arial" panose="020B0604020202020204" pitchFamily="34" charset="0"/>
                          <a:hlinkClick r:id="rId4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+mn-lt"/>
                          <a:cs typeface="Arial" panose="020B0604020202020204" pitchFamily="34" charset="0"/>
                          <a:hlinkClick r:id="rId4"/>
                        </a:rPr>
                        <a:t>ivalex</a:t>
                      </a:r>
                      <a:r>
                        <a:rPr lang="ru-RU" altLang="ru-RU" sz="1400" u="sng" dirty="0" smtClean="0">
                          <a:latin typeface="+mn-lt"/>
                          <a:cs typeface="Arial" panose="020B0604020202020204" pitchFamily="34" charset="0"/>
                          <a:hlinkClick r:id="rId4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+mn-lt"/>
                          <a:cs typeface="Arial" panose="020B0604020202020204" pitchFamily="34" charset="0"/>
                          <a:hlinkClick r:id="rId4"/>
                        </a:rPr>
                        <a:t>vistcom</a:t>
                      </a:r>
                      <a:r>
                        <a:rPr lang="ru-RU" altLang="ru-RU" sz="1400" u="sng" dirty="0" smtClean="0">
                          <a:latin typeface="+mn-lt"/>
                          <a:cs typeface="Arial" panose="020B0604020202020204" pitchFamily="34" charset="0"/>
                          <a:hlinkClick r:id="rId4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+mn-lt"/>
                          <a:cs typeface="Arial" panose="020B0604020202020204" pitchFamily="34" charset="0"/>
                          <a:hlinkClick r:id="rId4"/>
                        </a:rPr>
                        <a:t>ru</a:t>
                      </a:r>
                      <a:r>
                        <a:rPr lang="en-US" altLang="ru-RU" sz="1400" b="0" i="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en-US" altLang="ru-RU" sz="1400" u="sng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03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Твой 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ребенок</a:t>
                      </a:r>
                      <a:endParaRPr lang="ru-RU" sz="1400" b="0" i="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5"/>
                        </a:rPr>
                        <a:t>http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5"/>
                        </a:rPr>
                        <a:t>://</a:t>
                      </a:r>
                      <a:r>
                        <a:rPr lang="en-US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5"/>
                        </a:rPr>
                        <a:t>www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5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+mn-lt"/>
                          <a:cs typeface="Arial" panose="020B0604020202020204" pitchFamily="34" charset="0"/>
                          <a:hlinkClick r:id="rId5"/>
                        </a:rPr>
                        <a:t>tvoyrebenok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5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+mn-lt"/>
                          <a:cs typeface="Arial" panose="020B0604020202020204" pitchFamily="34" charset="0"/>
                          <a:hlinkClick r:id="rId5"/>
                        </a:rPr>
                        <a:t>ru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5"/>
                        </a:rPr>
                        <a:t>/</a:t>
                      </a:r>
                      <a:r>
                        <a:rPr lang="en-US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5"/>
                        </a:rPr>
                        <a:t>index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5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+mn-lt"/>
                          <a:cs typeface="Arial" panose="020B0604020202020204" pitchFamily="34" charset="0"/>
                          <a:hlinkClick r:id="rId5"/>
                        </a:rPr>
                        <a:t>shtml</a:t>
                      </a: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15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Воспитание детей дошкольного 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возраста</a:t>
                      </a:r>
                      <a:endParaRPr lang="ru-RU" sz="1400" b="0" i="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6"/>
                        </a:rPr>
                        <a:t>http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6"/>
                        </a:rPr>
                        <a:t>://</a:t>
                      </a:r>
                      <a:r>
                        <a:rPr lang="en-US" sz="1400" u="sng" dirty="0" err="1">
                          <a:effectLst/>
                          <a:latin typeface="+mn-lt"/>
                          <a:cs typeface="Arial" panose="020B0604020202020204" pitchFamily="34" charset="0"/>
                          <a:hlinkClick r:id="rId6"/>
                        </a:rPr>
                        <a:t>doshvozrast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6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+mn-lt"/>
                          <a:cs typeface="Arial" panose="020B0604020202020204" pitchFamily="34" charset="0"/>
                          <a:hlinkClick r:id="rId6"/>
                        </a:rPr>
                        <a:t>ru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6"/>
                        </a:rPr>
                        <a:t>/</a:t>
                      </a:r>
                      <a:r>
                        <a:rPr lang="en-US" sz="1400" u="sng" dirty="0" err="1">
                          <a:effectLst/>
                          <a:latin typeface="+mn-lt"/>
                          <a:cs typeface="Arial" panose="020B0604020202020204" pitchFamily="34" charset="0"/>
                          <a:hlinkClick r:id="rId6"/>
                        </a:rPr>
                        <a:t>rabrod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6"/>
                        </a:rPr>
                        <a:t>/</a:t>
                      </a:r>
                      <a:r>
                        <a:rPr lang="en-US" sz="1400" u="sng" dirty="0" err="1">
                          <a:effectLst/>
                          <a:latin typeface="+mn-lt"/>
                          <a:cs typeface="Arial" panose="020B0604020202020204" pitchFamily="34" charset="0"/>
                          <a:hlinkClick r:id="rId6"/>
                        </a:rPr>
                        <a:t>rabrod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6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+mn-lt"/>
                          <a:cs typeface="Arial" panose="020B0604020202020204" pitchFamily="34" charset="0"/>
                          <a:hlinkClick r:id="rId6"/>
                        </a:rPr>
                        <a:t>htm</a:t>
                      </a: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«Всё для воспитателей и родителей»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ru-RU" sz="1400" u="sng" dirty="0" smtClean="0">
                          <a:latin typeface="+mn-lt"/>
                          <a:cs typeface="Arial" panose="020B0604020202020204" pitchFamily="34" charset="0"/>
                          <a:hlinkClick r:id="rId7"/>
                        </a:rPr>
                        <a:t>www.doshkolniki.com.ru</a:t>
                      </a:r>
                      <a:r>
                        <a:rPr lang="en-US" altLang="ru-RU" sz="1400" u="sng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6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7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Мультимедиа для дошколят </a:t>
                      </a:r>
                      <a:endParaRPr lang="ru-RU" sz="1400" b="0" i="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8"/>
                        </a:rPr>
                        <a:t>http://lutiksol.narod2.ru/</a:t>
                      </a: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6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Конспекты занятий в детском саду </a:t>
                      </a:r>
                      <a:endParaRPr lang="ru-RU" sz="1400" b="0" i="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9"/>
                        </a:rPr>
                        <a:t>http://konspekt.vscolu.ru/</a:t>
                      </a: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9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Сайт для воспитателей детских садов</a:t>
                      </a:r>
                      <a:endParaRPr lang="ru-RU" sz="1400" dirty="0" smtClean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ru-RU" sz="1400" u="sng" dirty="0" smtClean="0">
                          <a:latin typeface="+mn-lt"/>
                          <a:cs typeface="Arial" panose="020B0604020202020204" pitchFamily="34" charset="0"/>
                          <a:hlinkClick r:id="rId10"/>
                        </a:rPr>
                        <a:t>www</a:t>
                      </a:r>
                      <a:r>
                        <a:rPr lang="ru-RU" altLang="ru-RU" sz="1400" u="sng" dirty="0" smtClean="0">
                          <a:latin typeface="+mn-lt"/>
                          <a:cs typeface="Arial" panose="020B0604020202020204" pitchFamily="34" charset="0"/>
                          <a:hlinkClick r:id="rId10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+mn-lt"/>
                          <a:cs typeface="Arial" panose="020B0604020202020204" pitchFamily="34" charset="0"/>
                          <a:hlinkClick r:id="rId10"/>
                        </a:rPr>
                        <a:t>dohcolonoc</a:t>
                      </a:r>
                      <a:r>
                        <a:rPr lang="ru-RU" altLang="ru-RU" sz="1400" u="sng" dirty="0" smtClean="0">
                          <a:latin typeface="+mn-lt"/>
                          <a:cs typeface="Arial" panose="020B0604020202020204" pitchFamily="34" charset="0"/>
                          <a:hlinkClick r:id="rId10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+mn-lt"/>
                          <a:cs typeface="Arial" panose="020B0604020202020204" pitchFamily="34" charset="0"/>
                          <a:hlinkClick r:id="rId10"/>
                        </a:rPr>
                        <a:t>ru</a:t>
                      </a: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Социальная образовательная сеть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400" u="sng" dirty="0" smtClean="0">
                          <a:latin typeface="+mn-lt"/>
                          <a:cs typeface="Arial" panose="020B0604020202020204" pitchFamily="34" charset="0"/>
                          <a:hlinkClick r:id="rId11"/>
                        </a:rPr>
                        <a:t>www</a:t>
                      </a:r>
                      <a:r>
                        <a:rPr lang="ru-RU" altLang="ru-RU" sz="1400" u="sng" dirty="0" smtClean="0">
                          <a:latin typeface="+mn-lt"/>
                          <a:cs typeface="Arial" panose="020B0604020202020204" pitchFamily="34" charset="0"/>
                          <a:hlinkClick r:id="rId11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+mn-lt"/>
                          <a:cs typeface="Arial" panose="020B0604020202020204" pitchFamily="34" charset="0"/>
                          <a:hlinkClick r:id="rId11"/>
                        </a:rPr>
                        <a:t>maaam</a:t>
                      </a:r>
                      <a:r>
                        <a:rPr lang="ru-RU" altLang="ru-RU" sz="1400" u="sng" dirty="0" smtClean="0">
                          <a:latin typeface="+mn-lt"/>
                          <a:cs typeface="Arial" panose="020B0604020202020204" pitchFamily="34" charset="0"/>
                          <a:hlinkClick r:id="rId11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+mn-lt"/>
                          <a:cs typeface="Arial" panose="020B0604020202020204" pitchFamily="34" charset="0"/>
                          <a:hlinkClick r:id="rId11"/>
                        </a:rPr>
                        <a:t>ru</a:t>
                      </a: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 smtClean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34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11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Педагогический интернет – портал</a:t>
                      </a:r>
                      <a:endParaRPr lang="ru-RU" altLang="ru-RU" sz="1400" baseline="0" dirty="0" smtClean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aseline="0" dirty="0" smtClean="0">
                          <a:latin typeface="+mn-lt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О детстве»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400" u="sng" dirty="0" smtClean="0">
                          <a:latin typeface="+mn-lt"/>
                          <a:cs typeface="Arial" panose="020B0604020202020204" pitchFamily="34" charset="0"/>
                          <a:hlinkClick r:id="rId12"/>
                        </a:rPr>
                        <a:t>www.o-detstve</a:t>
                      </a:r>
                      <a:r>
                        <a:rPr lang="ru-RU" altLang="ru-RU" sz="1400" u="sng" dirty="0" smtClean="0">
                          <a:latin typeface="+mn-lt"/>
                          <a:cs typeface="Arial" panose="020B0604020202020204" pitchFamily="34" charset="0"/>
                          <a:hlinkClick r:id="rId12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+mn-lt"/>
                          <a:cs typeface="Arial" panose="020B0604020202020204" pitchFamily="34" charset="0"/>
                          <a:hlinkClick r:id="rId12"/>
                        </a:rPr>
                        <a:t>ru</a:t>
                      </a:r>
                      <a:r>
                        <a:rPr lang="en-US" altLang="ru-RU" sz="1400" u="sng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 smtClean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4462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FF0000"/>
                </a:solidFill>
                <a:ea typeface="Calibri"/>
                <a:cs typeface="Times New Roman"/>
              </a:rPr>
              <a:t>Список используемых Интернет- ресурсов</a:t>
            </a:r>
            <a:endParaRPr lang="ru-RU" sz="28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842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1714488"/>
            <a:ext cx="91440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Я учу детей доброте, заботе о ближнем, уважению к другим людям. С раннего детства формирую такие черты характера, которые помогут ему стать достойным человеком и гражданином общества. Воспитываю любовь и уважение к родному дому, детскому саду, родной улице, городу, чувства гордости за достижения страны, любовь и уважение к армии, гордость за мужество воинов. Развиваю у детей интерес к доступным для его возраста явлениям общественной жизни. В моей педагогической деятельности можно выделить несколько важных направлений: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- воспитание любви к окружающему миру, природе;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- творческое развитие ребёнка через занятие музыкой, пением, танцами. Ведь 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ще Сухомлинский В.А. говорил, что «дети должны жить в мире красоты, игры, сказки, музыки, рисунка, фантазии…»;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- развитие речевой деятельности ребёнка, а значит его общительности, открытости миру.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Для меня моя профессия – это возможность постоянно находиться в мире детства, в ежедневной, а подчас и ежеминутной стране сказки, и фантазии. Глядя в пытливые детские глаза, понимаешь, что ты нужна им, что ты для них целая вселенная, поддерживаешь их своей любовью, отдаёшь тепло своего сердца.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8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0" y="2357430"/>
            <a:ext cx="9144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На свете много замечательных профессий, нужных людям, и каждый выбирает профессию по своим способностям, по велению сердца. Но только профессию «педагог» нельзя выбрать. Это она выбирает тебя! Случайных людей в нашем деле нет или они надолго просто не задерживаются. Ведь это не работа  в широком понимании этого слова, это состояние души, образ жизни. Ведь моя работа не заканчивается после того, как закрываются двери детского сада.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По словам Ушинского: «Только личность может воспитать личность!» Каким вырастет ребенок? Станет ли он добрым, отзывчивым человеком, творческой личностью? Это во многом зависит от меня, от каждодневного труда, такта и душевной щедрости. Отдавать себя детям – значит продолжать в них самого себя, свое сознание, свою культуру.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8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0" y="235743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0" y="2357430"/>
            <a:ext cx="9144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Быть воспитателем не просто,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Ведь деток много, он – один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Их обучать по мере роста,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Чтоб каждый стал вдруг вундеркинд.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Кого погладить по головке,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Ну а кого и наказать.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И знать различные уловки,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Чтоб завлекать уметь ребят.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Быть воспитателем – прекрасно!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Быть мамой – тысячам детей.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И ежедневно, ежечасно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Ставать счастливей и мудрей!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8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е 9"/>
          <p:cNvSpPr txBox="1"/>
          <p:nvPr/>
        </p:nvSpPr>
        <p:spPr>
          <a:xfrm>
            <a:off x="180123" y="1772816"/>
            <a:ext cx="8767244" cy="496855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660066"/>
                </a:solidFill>
                <a:ea typeface="Batang" panose="02030600000101010101" pitchFamily="18" charset="-127"/>
              </a:rPr>
              <a:t>Рожкова Татьяна Александровна</a:t>
            </a:r>
          </a:p>
          <a:p>
            <a:pPr algn="ctr"/>
            <a:endParaRPr lang="ru-RU" sz="1600" b="1" dirty="0" smtClean="0"/>
          </a:p>
          <a:p>
            <a:r>
              <a:rPr lang="ru-RU" sz="2000" dirty="0" smtClean="0"/>
              <a:t>         </a:t>
            </a:r>
            <a:r>
              <a:rPr lang="ru-RU" sz="2000" b="1" dirty="0" smtClean="0"/>
              <a:t>Дата рождения:  </a:t>
            </a:r>
            <a:r>
              <a:rPr lang="ru-RU" sz="2000" dirty="0" smtClean="0"/>
              <a:t>20. 02. 1986 г.</a:t>
            </a:r>
            <a:endParaRPr lang="ru-RU" sz="2000" dirty="0"/>
          </a:p>
          <a:p>
            <a:r>
              <a:rPr lang="ru-RU" sz="2000" b="1" dirty="0"/>
              <a:t>         Образование:  </a:t>
            </a:r>
            <a:r>
              <a:rPr lang="ru-RU" sz="2000" dirty="0"/>
              <a:t>высшее</a:t>
            </a:r>
          </a:p>
          <a:p>
            <a:r>
              <a:rPr lang="ru-RU" sz="2000" dirty="0"/>
              <a:t>                 </a:t>
            </a:r>
            <a:r>
              <a:rPr lang="ru-RU" sz="2000" dirty="0" smtClean="0"/>
              <a:t>Оренбургский Государственный Университет филиал ОГТИ </a:t>
            </a:r>
            <a:r>
              <a:rPr lang="ru-RU" sz="2000" dirty="0" err="1" smtClean="0"/>
              <a:t>физико</a:t>
            </a:r>
            <a:r>
              <a:rPr lang="ru-RU" sz="2000" dirty="0" smtClean="0"/>
              <a:t>- математический факультет, специальность учитель информатики- математики</a:t>
            </a:r>
            <a:endParaRPr lang="ru-RU" sz="2000" dirty="0"/>
          </a:p>
          <a:p>
            <a:r>
              <a:rPr lang="ru-RU" sz="2000" dirty="0" smtClean="0"/>
              <a:t>         </a:t>
            </a:r>
            <a:r>
              <a:rPr lang="ru-RU" sz="2000" b="1" dirty="0"/>
              <a:t>Место работы: </a:t>
            </a:r>
            <a:r>
              <a:rPr lang="ru-RU" sz="2000" dirty="0"/>
              <a:t>МБДОУ детский сад № </a:t>
            </a:r>
            <a:r>
              <a:rPr lang="ru-RU" sz="2000" dirty="0" smtClean="0"/>
              <a:t>45 « Ручеек» </a:t>
            </a:r>
            <a:endParaRPr lang="ru-RU" sz="2000" dirty="0"/>
          </a:p>
          <a:p>
            <a:r>
              <a:rPr lang="ru-RU" sz="2000" dirty="0"/>
              <a:t> </a:t>
            </a:r>
            <a:r>
              <a:rPr lang="ru-RU" sz="2000" dirty="0" smtClean="0"/>
              <a:t>        </a:t>
            </a:r>
            <a:r>
              <a:rPr lang="ru-RU" sz="2000" b="1" dirty="0" smtClean="0"/>
              <a:t>Занимаемая </a:t>
            </a:r>
            <a:r>
              <a:rPr lang="ru-RU" sz="2000" b="1" dirty="0"/>
              <a:t>должность:</a:t>
            </a:r>
            <a:r>
              <a:rPr lang="ru-RU" sz="2000" dirty="0"/>
              <a:t>  воспитатель  </a:t>
            </a:r>
          </a:p>
          <a:p>
            <a:r>
              <a:rPr lang="ru-RU" sz="2000" dirty="0" smtClean="0"/>
              <a:t>         </a:t>
            </a:r>
            <a:r>
              <a:rPr lang="ru-RU" sz="2000" b="1" dirty="0"/>
              <a:t>Стаж работы:</a:t>
            </a:r>
          </a:p>
          <a:p>
            <a:r>
              <a:rPr lang="ru-RU" sz="2000" dirty="0"/>
              <a:t>                                   а) общий </a:t>
            </a:r>
            <a:r>
              <a:rPr lang="ru-RU" sz="2000" dirty="0" smtClean="0"/>
              <a:t>7 </a:t>
            </a:r>
            <a:r>
              <a:rPr lang="ru-RU" sz="2000" dirty="0"/>
              <a:t>лет; </a:t>
            </a:r>
          </a:p>
          <a:p>
            <a:r>
              <a:rPr lang="ru-RU" sz="2000" dirty="0"/>
              <a:t>                                   б) в данном учреждении </a:t>
            </a:r>
            <a:r>
              <a:rPr lang="ru-RU" sz="2000" dirty="0" smtClean="0"/>
              <a:t>1 год;</a:t>
            </a:r>
            <a:endParaRPr lang="ru-RU" sz="2000" dirty="0"/>
          </a:p>
          <a:p>
            <a:r>
              <a:rPr lang="ru-RU" sz="2000" dirty="0"/>
              <a:t>                                   в) в занимаемой должности  </a:t>
            </a:r>
            <a:r>
              <a:rPr lang="ru-RU" sz="2000" dirty="0" smtClean="0"/>
              <a:t>1 год.</a:t>
            </a:r>
            <a:endParaRPr lang="ru-RU" sz="2000" dirty="0"/>
          </a:p>
          <a:p>
            <a:r>
              <a:rPr lang="ru-RU" sz="2000" dirty="0"/>
              <a:t>    </a:t>
            </a:r>
          </a:p>
          <a:p>
            <a:r>
              <a:rPr lang="ru-RU" sz="2000" b="1" dirty="0" smtClean="0"/>
              <a:t>          Личный сайт: </a:t>
            </a:r>
            <a:r>
              <a:rPr lang="ru-RU" sz="2000" dirty="0" smtClean="0"/>
              <a:t>в разработке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    </a:t>
            </a:r>
            <a:endParaRPr lang="ru-RU" sz="20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44624"/>
            <a:ext cx="82296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latin typeface="+mn-lt"/>
                <a:ea typeface="Times New Roman"/>
              </a:rPr>
              <a:t>Информационная карта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746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44624"/>
            <a:ext cx="82296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latin typeface="+mn-lt"/>
                <a:ea typeface="Times New Roman"/>
                <a:cs typeface="Arial" panose="020B0604020202020204" pitchFamily="34" charset="0"/>
              </a:rPr>
              <a:t>Данные о повышение квалификации</a:t>
            </a:r>
            <a:endParaRPr lang="ru-RU" sz="36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50975912"/>
              </p:ext>
            </p:extLst>
          </p:nvPr>
        </p:nvGraphicFramePr>
        <p:xfrm>
          <a:off x="179512" y="2241740"/>
          <a:ext cx="8856983" cy="402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84176"/>
                <a:gridCol w="2592288"/>
                <a:gridCol w="1656184"/>
                <a:gridCol w="3024335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Дата и место  прохождения курсов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Тема курсов            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№ документа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Копия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244681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Декабрь 2015.</a:t>
                      </a:r>
                    </a:p>
                    <a:p>
                      <a:pPr algn="ctr"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Г. Москва</a:t>
                      </a:r>
                    </a:p>
                    <a:p>
                      <a:pPr algn="ctr">
                        <a:defRPr/>
                      </a:pP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defRPr/>
                      </a:pP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defRPr/>
                      </a:pP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Апрель 2016.</a:t>
                      </a:r>
                    </a:p>
                    <a:p>
                      <a:pPr algn="ctr"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Г. Ростов- на- Дону</a:t>
                      </a:r>
                    </a:p>
                    <a:p>
                      <a:pPr algn="ctr">
                        <a:defRPr/>
                      </a:pP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«Инновационные и активные методы обучения и воспитания в условиях реализации ФГОС ( по уровням и областям)»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«Актуальные проблемы введения ФГОС ДО в практику деятельности»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Удостоверение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180000775991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Удостоверение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611200121587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Рисунок 3" descr="20161013_092420_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6984797" y="2841432"/>
            <a:ext cx="1785949" cy="2532458"/>
          </a:xfrm>
          <a:prstGeom prst="rect">
            <a:avLst/>
          </a:prstGeom>
        </p:spPr>
      </p:pic>
      <p:pic>
        <p:nvPicPr>
          <p:cNvPr id="6" name="Рисунок 5" descr="20161013_092420_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443221" y="4558175"/>
            <a:ext cx="1775271" cy="2517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660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57200" y="44624"/>
            <a:ext cx="82296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latin typeface="+mn-lt"/>
                <a:ea typeface="Times New Roman"/>
              </a:rPr>
              <a:t>Сведения переподготовке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06689762"/>
              </p:ext>
            </p:extLst>
          </p:nvPr>
        </p:nvGraphicFramePr>
        <p:xfrm>
          <a:off x="571472" y="2214554"/>
          <a:ext cx="7892951" cy="39955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16410"/>
                <a:gridCol w="1973238"/>
                <a:gridCol w="360330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Место  прохождения профессиональной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переподготовки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№ документа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Копия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308117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Г. Москва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180000143171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Рисунок 3" descr="20161013_092420_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506969" y="2922660"/>
            <a:ext cx="2422744" cy="34354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176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>
        <a:scene3d>
          <a:camera prst="orthographicFront">
            <a:rot lat="0" lon="0" rev="0"/>
          </a:camera>
          <a:lightRig rig="contrasting" dir="t">
            <a:rot lat="0" lon="0" rev="4500000"/>
          </a:lightRig>
        </a:scene3d>
        <a:sp3d contourW="6350" prstMaterial="metal">
          <a:bevelT w="127000" h="31750" prst="relaxedInset"/>
          <a:contourClr>
            <a:schemeClr val="accent1">
              <a:shade val="75000"/>
            </a:schemeClr>
          </a:contourClr>
        </a:sp3d>
      </a:bodyPr>
      <a:lstStyle>
        <a:defPPr algn="ctr">
          <a:defRPr b="1" cap="all" dirty="0" smtClean="0">
            <a:ln w="0">
              <a:solidFill>
                <a:schemeClr val="tx1"/>
              </a:solidFill>
            </a:ln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</a:defRPr>
        </a:defPPr>
      </a:lstStyle>
      <a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>
        <a:scene3d>
          <a:camera prst="orthographicFront">
            <a:rot lat="0" lon="0" rev="0"/>
          </a:camera>
          <a:lightRig rig="contrasting" dir="t">
            <a:rot lat="0" lon="0" rev="4500000"/>
          </a:lightRig>
        </a:scene3d>
        <a:sp3d contourW="6350" prstMaterial="metal">
          <a:bevelT w="127000" h="31750" prst="relaxedInset"/>
          <a:contourClr>
            <a:schemeClr val="accent1">
              <a:shade val="75000"/>
            </a:schemeClr>
          </a:contourClr>
        </a:sp3d>
      </a:bodyPr>
      <a:lstStyle>
        <a:defPPr algn="ctr">
          <a:defRPr b="1" cap="all" dirty="0" smtClean="0">
            <a:ln w="0">
              <a:solidFill>
                <a:schemeClr val="tx1"/>
              </a:solidFill>
            </a:ln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</a:defRPr>
        </a:defPPr>
      </a:lstStyle>
      <a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2114</TotalTime>
  <Words>1431</Words>
  <Application>Microsoft Office PowerPoint</Application>
  <PresentationFormat>Экран (4:3)</PresentationFormat>
  <Paragraphs>219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Тема Office</vt:lpstr>
      <vt:lpstr>Шаблон 2</vt:lpstr>
      <vt:lpstr>1_Шаблон 2</vt:lpstr>
      <vt:lpstr>2_Шаблон 2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Поощрения и награды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Дом</cp:lastModifiedBy>
  <cp:revision>193</cp:revision>
  <cp:lastPrinted>2014-01-12T15:07:22Z</cp:lastPrinted>
  <dcterms:created xsi:type="dcterms:W3CDTF">2013-01-31T10:08:31Z</dcterms:created>
  <dcterms:modified xsi:type="dcterms:W3CDTF">2016-11-11T14:58:10Z</dcterms:modified>
</cp:coreProperties>
</file>