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CDE"/>
    <a:srgbClr val="54A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118" d="100"/>
          <a:sy n="118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9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22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7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6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8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9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5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0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4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AB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288D-7791-4FD3-A6D2-F2C3E4451A73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3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rk-saratov.ru/images/cms/data/2013/%D0%BE%D0%BA%D1%82%D1%8F%D0%B1%D1%80%D1%8C/10/winter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39" cy="696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5260" y="548680"/>
            <a:ext cx="654698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Презентация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тему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</a:t>
            </a:r>
            <a:r>
              <a:rPr lang="ru-RU" sz="54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Юные орнитологи»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3751" y="5341920"/>
            <a:ext cx="30776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 воспитатели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Рожкова Т.А</a:t>
            </a:r>
          </a:p>
          <a:p>
            <a:pPr algn="ctr"/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Кужелева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Л.В</a:t>
            </a:r>
          </a:p>
          <a:p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12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пёстрые дятлы питаются древесными насекомыми, а зимой – семенами хвойных деревьев. Весной дятел пьёт берёзовый сок. Это одна из очень полезных птиц наших лесов: работает круглый год по уничтожению вредителей.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latoro.ru/oboi/animals/17500-oboi-dyat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52463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3392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811633"/>
            <a:ext cx="3096344" cy="238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952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Свиристель живет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разреженных хвойных и смешанных лесах, на зарастающих горах и вырубках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Летом питаются ягодами, насекомыми и побегами растений. Зимой любят полакомиться рябиной. В холода перебираются к жилью человека.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auka21vek.ru/wp-content/uploads/2012/05/13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158195" cy="210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1028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34242"/>
            <a:ext cx="758989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 Они прилетают к нашим жилищам за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помощью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И мы с вами должны помочь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пережить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 пернатым друзьям.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92694"/>
            <a:ext cx="60771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Помогайте птицам!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92694"/>
            <a:ext cx="6819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911432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12" y="1659135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6875" y="4007906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12" y="4154130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351" y="3460934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2729" y="1977631"/>
            <a:ext cx="2874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Спинкою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Животиком желтовата,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Чёрненькая шапочка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полоска шарфика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sergvlar.ru/wp-content/uploads/2011/04/46654_o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0558" y="1647681"/>
            <a:ext cx="2342820" cy="198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4860032" y="423095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небе кружит птичек стая,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Стая, вовсе не простая!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эту ты не бей: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сизых … .</a:t>
            </a:r>
          </a:p>
        </p:txBody>
      </p:sp>
      <p:pic>
        <p:nvPicPr>
          <p:cNvPr id="1030" name="Picture 6" descr="http://upload.wikimedia.org/wikipedia/commons/a/aa/Go%C5%82%C4%85b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0750" y="4039125"/>
            <a:ext cx="2057890" cy="201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888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949" y="172893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Найдешь её в своём дворе,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Она на радость детворе.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обижать её не смей!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птичка -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5756" y="4022642"/>
            <a:ext cx="28747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лесу, под щебет,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Звон и свист,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Стучит лесной телеграфист: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"Здорово, дрозд, приятель!"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ставит подпись ...</a:t>
            </a:r>
          </a:p>
        </p:txBody>
      </p:sp>
      <p:pic>
        <p:nvPicPr>
          <p:cNvPr id="2050" name="Picture 2" descr="http://pticyrus.info/wp-content/uploads/2012/02/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755075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goldensites.ru/media/1/B_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18430" y="4005064"/>
            <a:ext cx="1919964" cy="201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0127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168" y="1700808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Хочет с детства эта птица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Стать известною певицей.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и ночь неугомонно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Кар–кар–кар! " – поёт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3400" y="4077072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Чернокрылый,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Красногрудый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зимой найдет приют: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боится он простуды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 первым снегом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Тут как тут!</a:t>
            </a:r>
          </a:p>
        </p:txBody>
      </p:sp>
      <p:pic>
        <p:nvPicPr>
          <p:cNvPr id="1028" name="Picture 4" descr="http://www.ua.all.biz/img/ua/catalog/1948833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43308" y="3971383"/>
            <a:ext cx="2234149" cy="215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http://www.catarrh.narod.ru/gallery/raven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9906" y="1551568"/>
            <a:ext cx="231765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00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Sergei\Desktop\2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2861696" cy="2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2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970" y="1484784"/>
            <a:ext cx="878208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Образовательные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Закрепление представления о зимующих птицах.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Расширение словарного запаса по теме «Зимующие птицы»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(снегирь, ворона, синица, воробей, голубь, кормить,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голодный, помогать, кормушка, крыло, хвост, клюв).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7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ergei\Desktop\bird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12" y="1985962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2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Sergei\Desktop\bombycilla_garrul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278" y="2348880"/>
            <a:ext cx="3155627" cy="34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55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8BCD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4465" y="1484784"/>
            <a:ext cx="7875105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Коррекционно-развивающие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диалогической речи, зрительного 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внимания, мышления.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3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1484784"/>
            <a:ext cx="842493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Воспитательные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навыков сотрудничества, взаимопонимания, доброжелательности, самостоятельности.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Воспитание любви и бережного отношения к природе.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4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84784"/>
            <a:ext cx="698477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Оборудование: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Картинки с изображением зимующих птиц.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Пьесы П. И. Чайковского из цикла «Времена года»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3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871319"/>
            <a:ext cx="691233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наступлением зимы многие птицы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покидают родные края. Однако, немало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них остается зимовать вместе с нами…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33750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11960" y="1700808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синицы питаются только насекомыми. Зимой насекомые прячутся, и птичкам приходится плохо, зимой они прилетают к нашим домам за помощью. Они будут клевать всё, что дадите: зерно, крупу, крошки хлеба, кусочки мяса, несолёного сала.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580" y="1695427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Снегирь 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7968"/>
            <a:ext cx="3839790" cy="2094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</a:t>
            </a:r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765203"/>
            <a:ext cx="3270844" cy="245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119" y="4510408"/>
            <a:ext cx="745436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радуги и ультрафиолетовые лучи. Питается растительными кормами: семенами, ягодами, плодами фруктовых деревьев.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3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674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Дом</cp:lastModifiedBy>
  <cp:revision>45</cp:revision>
  <dcterms:created xsi:type="dcterms:W3CDTF">2013-11-30T07:31:00Z</dcterms:created>
  <dcterms:modified xsi:type="dcterms:W3CDTF">2018-01-17T09:51:18Z</dcterms:modified>
</cp:coreProperties>
</file>