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248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6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38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79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1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34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96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35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17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8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87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4FC5E-FCD5-45E2-BC80-5D1C3F13F49C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AC145-7825-48CF-9743-B063D88A3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00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3645" y="7740352"/>
            <a:ext cx="51845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smtClean="0">
                <a:solidFill>
                  <a:srgbClr val="00B050"/>
                </a:solidFill>
              </a:rPr>
              <a:t>Леонова Кира </a:t>
            </a:r>
            <a:endParaRPr lang="ru-RU" sz="3000" b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C:\Users\Георгий\Desktop\МАМА\баллирование 2 кв 2020\худ.труд\IMG-20200417-WA0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37" y="611560"/>
            <a:ext cx="55032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377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Георгий</dc:creator>
  <cp:lastModifiedBy>Георгий</cp:lastModifiedBy>
  <cp:revision>3</cp:revision>
  <dcterms:created xsi:type="dcterms:W3CDTF">2020-04-19T16:19:23Z</dcterms:created>
  <dcterms:modified xsi:type="dcterms:W3CDTF">2020-04-19T16:24:59Z</dcterms:modified>
</cp:coreProperties>
</file>