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3" r:id="rId13"/>
    <p:sldId id="274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858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2" y="838199"/>
            <a:ext cx="7815788" cy="515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Георгий\Desktop\МАМА\9 мая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46" y="3416023"/>
            <a:ext cx="1828799" cy="19293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Мемориал «ТАНК»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1524000"/>
            <a:ext cx="9829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14 февраля 1943 года советские войска освободили от немецко-фашистских захватчиков Ростов-на-Дону. В боях на Дону тогда отличились воины 3-го гвардейского танкового корпуса, 2-го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гвар-дейского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и 5-го гвардейского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Зимовниковского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механизированного 						     корпусов, а непосредствен-                                                                                             						     но в сражении за город - 							     танкисты 6-й гвардейской						     танковой бригады. На 							     Гвардейской площади 							     города Ростова-на-Дону							     установлен прославленный		                   		                   танк Т-34 с гвардейским 								знаком на башне.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6" name="Picture 2" descr="http://chesspro.ru/_images/gal/content/images/voronkov3/2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Стела молодым воинам - освободителям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1600200"/>
            <a:ext cx="51054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Молодым воинам-освободителям в 1967 г. на Комсомольской площади установлена 15-метровая стела-обелиск. На собранные молодёжью средства по проекту скульптора В.П. Дубовика и архитектора Я.С.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Заниса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возведён гранитный памятник, словно вырастающий из земли. На нём изображены лицо смертельно раненного молодого воина и рука, сжимающая автомат.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Picture 2" descr="http://static.panoramio.com/photos/original/78158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7338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1"/>
            <a:ext cx="9144000" cy="2819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Почётное звание Российской Федерации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воинской славы»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присвоено Ростову-на-Дону Указом Президента РФ от 5 мая 2008 года № 556 «За мужество, стойкость и массовый героизм, проявленные защитниками города в борьбе за свободу и независимость Отечества».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1\Desktop\23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672"/>
            <a:ext cx="4308479" cy="2952328"/>
          </a:xfrm>
          <a:prstGeom prst="rect">
            <a:avLst/>
          </a:prstGeom>
          <a:noFill/>
        </p:spPr>
      </p:pic>
      <p:pic>
        <p:nvPicPr>
          <p:cNvPr id="5" name="Picture 3" descr="C:\Users\1\Desktop\img_894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16211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276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воинской славы»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  боевые отличия при освобождении Ростовской области от немецко-фашистских  захватчиков 11 соединениям и частям были присвоены почетные наименования "Донские".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мужество и отвагу, проявленные в борьбе с фашистами,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280 человек – уроженцев Ростовской области   были  удостоены высшего звания страны - Героя Советского Союза.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Четверо из них были удостоены этого звания дважды.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57 человек стали полными кавалерами орденов Славы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1\Desktop\Стела_Город_воинской_славы%2C_Ростов-на-Дон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5334000" cy="31535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www.rst.donland.ru/Data/Sites/1/media/gubernator_golubev_foto/2012/2012_0509_parad/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81400"/>
            <a:ext cx="3429000" cy="2286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img_593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238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6248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Президиум Верховного Совета Союза Советских Социалистических Республик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большие успехи, достигнутые трудящимися города в хозяйственном и культурном строительстве, в выполнении заданий пятилетнего плана по развитию промышленного производства и особенно отраслей машиностроения, Указом от 4 декабря 1970 года наградил город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Ростов-на-Дону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ОРДЕНОМ ЛЕНИНА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МОСКВА, КРЕМЛЬ, 4 декабря 1970 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Президиум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Верховного Совета Союза Советских Социалистических Республик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мужество и стойкость, проявленные трудящимися города в годы Великой Отечественной войны, и за успехи, достигнутые в хозяйственном и культурном строительстве, Указом от 25 февраля 1982 года наградил город Ростов-на-Дону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ОРДЕНОМ ОТЕЧЕСТВЕННОЙ ВОЙНЫ I-ОЙ СТЕПЕНИ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МОСКВА, КРЕМЛЬ, 25 февраля 1982 года.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_59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537371"/>
            <a:ext cx="2438400" cy="232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 выглядел Ростов-на-Дону до войны…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rrnews.ru/sites/default/files/news/02-2013/1266502742_rsrssr-rrrr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330398"/>
            <a:ext cx="3657600" cy="2334389"/>
          </a:xfrm>
          <a:prstGeom prst="rect">
            <a:avLst/>
          </a:prstGeom>
          <a:noFill/>
        </p:spPr>
      </p:pic>
      <p:pic>
        <p:nvPicPr>
          <p:cNvPr id="2054" name="Picture 6" descr="https://img-fotki.yandex.ru/get/3614/212302481.252/0_1ad17e_4f9935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3394564" cy="2217738"/>
          </a:xfrm>
          <a:prstGeom prst="rect">
            <a:avLst/>
          </a:prstGeom>
          <a:noFill/>
        </p:spPr>
      </p:pic>
      <p:pic>
        <p:nvPicPr>
          <p:cNvPr id="2056" name="Picture 8" descr="http://www.mintorgmuseum.ru/store/images/card/trade/370_full_Otkritka-Rostov-na-Donu-T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4958" y="1600200"/>
            <a:ext cx="3371681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962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Театр Горького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886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ЦУМ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886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Соборная площадь</a:t>
            </a:r>
            <a:endParaRPr lang="ru-RU" sz="20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2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1" y="1989526"/>
            <a:ext cx="3962398" cy="46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22098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22 июня 1941 ростовчане, как и все советские люди, узнали о вероломном нападении фашистской Германии на СССР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помочь Красной Армии быстрее изгнать врага со своей земли, ростовчане, как и все советские люди, стали массово записываться добровольцами на фронт...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 descr="17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" y="3048000"/>
            <a:ext cx="49763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88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ноября 1941 года немцы вошли в город.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первая и самая короткая оккупация - всего неделя. Но даже за эту неделю, вошедшую в историю Ростова под названием "кровавой", фашисты успели провести массовые карательные операции. Мирных жителей они расстреливали прямо на улицах города. За одного убитого немецкого офицера уничтожали 90 человек, за солдата - 10.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29 ноября 1941 года Ростов был освобожден.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Следующий раз немцы подошли к Ростову в июле 1942 года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оккупация Ростова длилась 205 суток - почти семь месяцев. За это время в Германию на принудительные работы было угнано более 50 000 ростовчан, убито около 40 000 мирных жителей.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освобождения Ростова-на-Дону от немецко-фашистских оккупантов в городе на местах захоронений воинов и мирных жителей стали появляться памятные знаки, а после войны и памятники.                                                              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время в Ростове-на-Дону находится      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Братских могил,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6 единичных захоронений,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11 памятных знаков,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14 мемориальных комплексов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«Жертвам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фашизма»  в  Змиёвской балке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освобождения Ростова-на-Дону от немецко-фашистских оккупантов в городе на местах захоронений воинов и мирных жителей стали появляться памятные знаки, а после войны и памятники.                                                              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время в Ростове-на-Дону находится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Братских могил,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6 единичных захоронений,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11 памятных знаков,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14 мемориальных комплексов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3" descr="C:\Users\1\Desktop\4582482monumy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24012"/>
            <a:ext cx="3697725" cy="2403520"/>
          </a:xfrm>
          <a:prstGeom prst="rect">
            <a:avLst/>
          </a:prstGeom>
          <a:noFill/>
        </p:spPr>
      </p:pic>
      <p:pic>
        <p:nvPicPr>
          <p:cNvPr id="6" name="Picture 4" descr="C:\Users\1\Desktop\4d17aed221deeab97a2c978ba4bc02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110" y="3886200"/>
            <a:ext cx="4461232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                         «Павшим воинам»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1\Desktop\22694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38400"/>
            <a:ext cx="5943600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2438400"/>
            <a:ext cx="2971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Мемориальный комплекс был открыт в 1969 году. Его авторы Э. Мирзоев и Симоненко. С 9 мая 1975 года у вечного огня действует пост №1. Ростовские школьники в любую погоду несут караул у  мемориала.</a:t>
            </a:r>
          </a:p>
          <a:p>
            <a:endParaRPr lang="ru-RU" sz="21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Кумженская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роща»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http://doninformburo.ru/images/kum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5893594" cy="464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1981200"/>
            <a:ext cx="2438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Мемориальный комплекс «</a:t>
            </a:r>
            <a:r>
              <a:rPr lang="ru-RU" sz="2000" dirty="0" err="1" smtClean="0"/>
              <a:t>Кумженская</a:t>
            </a:r>
            <a:r>
              <a:rPr lang="ru-RU" sz="2000" dirty="0" smtClean="0"/>
              <a:t> роща» открыт в 1983 году в память об освободителях Ростова-на-Дону, павших в боях за город. В состав комплекса входят несколько мемориалов и братская могила.  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39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Памятник-стела «Воинам-освободителям г. Ростова-на-Дону от немецко-фашистских захватчиков».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4" name="Picture 2" descr="http://img0.liveinternet.ru/images/attach/b/2/24/347/24347068_rostov_st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599"/>
            <a:ext cx="2895600" cy="4343401"/>
          </a:xfrm>
          <a:prstGeom prst="rect">
            <a:avLst/>
          </a:prstGeom>
          <a:noFill/>
        </p:spPr>
      </p:pic>
      <p:pic>
        <p:nvPicPr>
          <p:cNvPr id="23556" name="Picture 4" descr="http://img-fotki.yandex.ru/get/6000/vladeor.26/0_59161_a83ff056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75" y="2821781"/>
            <a:ext cx="5254625" cy="403621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Памятник "Защитникам ростовского неба"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2" name="Picture 2" descr="http://www.shukach.com/sites/default/files/imagecache/node-gallery-display/post_images/3125/20160717_140856-185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4800"/>
            <a:ext cx="3962400" cy="528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19812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Этот мемориал установлен в честь военных летчиков, сражавшихся с врагами за свободу Народа и Отечества во времена Великой Отечественной войны.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Памятник установлен в 1972 году и представляет собой стрелу высотой 35 метров, на вершине которой располагается фигура самолета Миг-15.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Так выглядел Ростов-на-Дону до войны…</vt:lpstr>
      <vt:lpstr>Утром 22 июня 1941 ростовчане, как и все советские люди, узнали о вероломном нападении фашистской Германии на СССР… Чтобы помочь Красной Армии быстрее изгнать врага со своей земли, ростовчане, как и все советские люди, стали массово записываться добровольцами на фронт... </vt:lpstr>
      <vt:lpstr>21 ноября 1941 года немцы вошли в город.                                     Это первая и самая короткая оккупация - всего неделя. Но даже за эту неделю, вошедшую в историю Ростова под названием "кровавой", фашисты успели провести массовые карательные операции. Мирных жителей они расстреливали прямо на улицах города. За одного убитого немецкого офицера уничтожали 90 человек, за солдата - 10. 29 ноября 1941 года Ростов был освобожден. Следующий раз немцы подошли к Ростову в июле 1942 года.  Вторая оккупация Ростова длилась 205 суток - почти семь месяцев. За это время в Германию на принудительные работы было угнано более 50 000 ростовчан, убито около 40 000 мирных жителей. Сразу после освобождения Ростова-на-Дону от немецко-фашистских оккупантов в городе на местах захоронений воинов и мирных жителей стали появляться памятные знаки, а после войны и памятники.                                                                В настоящее время в Ростове-на-Дону находится             25 Братских могил,      6 единичных захоронений,      11 памятных знаков,      14 мемориальных комплексов</vt:lpstr>
      <vt:lpstr>  Мемориал «Жертвам фашизма»  в  Змиёвской балке Сразу после освобождения Ростова-на-Дону от немецко-фашистских оккупантов в городе на местах захоронений воинов и мирных жителей стали появляться памятные знаки, а после войны и памятники.                                                                В настоящее время в Ростове-на-Дону находится            25 Братских могил,      6 единичных захоронений,      11 памятных знаков,      14 мемориальных комплексов</vt:lpstr>
      <vt:lpstr>Мемориальный комплекс                          «Павшим воинам»</vt:lpstr>
      <vt:lpstr>Мемориальный комплекс «Кумженская роща»</vt:lpstr>
      <vt:lpstr>Памятник-стела «Воинам-освободителям г. Ростова-на-Дону от немецко-фашистских захватчиков».</vt:lpstr>
      <vt:lpstr>Памятник "Защитникам ростовского неба"</vt:lpstr>
      <vt:lpstr>Мемориал «ТАНК»</vt:lpstr>
      <vt:lpstr>Стела молодым воинам - освободителям</vt:lpstr>
      <vt:lpstr>Презентация PowerPoint</vt:lpstr>
      <vt:lpstr>   Стела «Город воинской славы» За  боевые отличия при освобождении Ростовской области от немецко-фашистских  захватчиков 11 соединениям и частям были присвоены почетные наименования "Донские".  За мужество и отвагу, проявленные в борьбе с фашистами,  около 280 человек – уроженцев Ростовской области   были  удостоены высшего звания страны - Героя Советского Союза.         Четверо из них были удостоены этого звания дважды.          57 человек стали полными кавалерами орденов Славы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РОСТОВ-НА-ДОНУ –  ГОРОД ВОИНСКОЙ СЛАВЫ</dc:title>
  <dc:creator>Лена-дом</dc:creator>
  <cp:lastModifiedBy>Георгий</cp:lastModifiedBy>
  <cp:revision>21</cp:revision>
  <dcterms:created xsi:type="dcterms:W3CDTF">2016-08-31T19:09:10Z</dcterms:created>
  <dcterms:modified xsi:type="dcterms:W3CDTF">2020-04-27T15:37:33Z</dcterms:modified>
</cp:coreProperties>
</file>