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64" r:id="rId4"/>
    <p:sldId id="260" r:id="rId5"/>
    <p:sldId id="261" r:id="rId6"/>
    <p:sldId id="267" r:id="rId7"/>
    <p:sldId id="263" r:id="rId8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41" d="100"/>
          <a:sy n="141" d="100"/>
        </p:scale>
        <p:origin x="-816" y="4330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D758A-3FD5-4A26-9209-468DEF7737DE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E5E0-B79B-4400-BE71-D2BCF5E19C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9977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D758A-3FD5-4A26-9209-468DEF7737DE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E5E0-B79B-4400-BE71-D2BCF5E19C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3271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D758A-3FD5-4A26-9209-468DEF7737DE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E5E0-B79B-4400-BE71-D2BCF5E19C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2692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D758A-3FD5-4A26-9209-468DEF7737DE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E5E0-B79B-4400-BE71-D2BCF5E19C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6278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D758A-3FD5-4A26-9209-468DEF7737DE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E5E0-B79B-4400-BE71-D2BCF5E19C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6150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D758A-3FD5-4A26-9209-468DEF7737DE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E5E0-B79B-4400-BE71-D2BCF5E19C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8411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D758A-3FD5-4A26-9209-468DEF7737DE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E5E0-B79B-4400-BE71-D2BCF5E19C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6327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D758A-3FD5-4A26-9209-468DEF7737DE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E5E0-B79B-4400-BE71-D2BCF5E19C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1656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D758A-3FD5-4A26-9209-468DEF7737DE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E5E0-B79B-4400-BE71-D2BCF5E19C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67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D758A-3FD5-4A26-9209-468DEF7737DE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E5E0-B79B-4400-BE71-D2BCF5E19C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3505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D758A-3FD5-4A26-9209-468DEF7737DE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E5E0-B79B-4400-BE71-D2BCF5E19C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2338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0D758A-3FD5-4A26-9209-468DEF7737DE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CAE5E0-B79B-4400-BE71-D2BCF5E19C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0457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Георгий\Desktop\МАМА\9 мая\P-75_style_city_format7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64" y="35394"/>
            <a:ext cx="5976664" cy="8967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05804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08720" y="2339752"/>
            <a:ext cx="54006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ru-RU" b="1" dirty="0" smtClean="0"/>
          </a:p>
          <a:p>
            <a:pPr algn="r"/>
            <a:endParaRPr lang="ru-RU" b="1" dirty="0"/>
          </a:p>
          <a:p>
            <a:pPr algn="r"/>
            <a:r>
              <a:rPr lang="ru-RU" b="1" dirty="0" smtClean="0"/>
              <a:t>… </a:t>
            </a:r>
            <a:r>
              <a:rPr lang="ru-RU" b="1" dirty="0" smtClean="0">
                <a:latin typeface="Arial Black" pitchFamily="34" charset="0"/>
              </a:rPr>
              <a:t>На </a:t>
            </a:r>
            <a:r>
              <a:rPr lang="ru-RU" b="1" dirty="0">
                <a:latin typeface="Arial Black" pitchFamily="34" charset="0"/>
              </a:rPr>
              <a:t>восьми фронтах моей отчизны</a:t>
            </a:r>
            <a:br>
              <a:rPr lang="ru-RU" b="1" dirty="0">
                <a:latin typeface="Arial Black" pitchFamily="34" charset="0"/>
              </a:rPr>
            </a:br>
            <a:r>
              <a:rPr lang="ru-RU" b="1" dirty="0">
                <a:latin typeface="Arial Black" pitchFamily="34" charset="0"/>
              </a:rPr>
              <a:t>Уносил войны водоворот</a:t>
            </a:r>
            <a:br>
              <a:rPr lang="ru-RU" b="1" dirty="0">
                <a:latin typeface="Arial Black" pitchFamily="34" charset="0"/>
              </a:rPr>
            </a:br>
            <a:r>
              <a:rPr lang="ru-RU" b="1" dirty="0">
                <a:latin typeface="Arial Black" pitchFamily="34" charset="0"/>
              </a:rPr>
              <a:t>Каждую минуту десять жизней,</a:t>
            </a:r>
            <a:br>
              <a:rPr lang="ru-RU" b="1" dirty="0">
                <a:latin typeface="Arial Black" pitchFamily="34" charset="0"/>
              </a:rPr>
            </a:br>
            <a:r>
              <a:rPr lang="ru-RU" b="1" dirty="0">
                <a:latin typeface="Arial Black" pitchFamily="34" charset="0"/>
              </a:rPr>
              <a:t>Значит, каждый час уже шестьсот</a:t>
            </a:r>
            <a:r>
              <a:rPr lang="ru-RU" b="1" dirty="0" smtClean="0">
                <a:latin typeface="Arial Black" pitchFamily="34" charset="0"/>
              </a:rPr>
              <a:t>!..</a:t>
            </a:r>
          </a:p>
          <a:p>
            <a:endParaRPr lang="ru-RU" b="1" dirty="0">
              <a:latin typeface="Arial Black" pitchFamily="34" charset="0"/>
            </a:endParaRPr>
          </a:p>
          <a:p>
            <a:pPr algn="r"/>
            <a:r>
              <a:rPr lang="ru-RU" b="1" dirty="0">
                <a:latin typeface="Arial Black" pitchFamily="34" charset="0"/>
              </a:rPr>
              <a:t>И вот так четыре горьких года,</a:t>
            </a:r>
            <a:br>
              <a:rPr lang="ru-RU" b="1" dirty="0">
                <a:latin typeface="Arial Black" pitchFamily="34" charset="0"/>
              </a:rPr>
            </a:br>
            <a:r>
              <a:rPr lang="ru-RU" b="1" dirty="0">
                <a:latin typeface="Arial Black" pitchFamily="34" charset="0"/>
              </a:rPr>
              <a:t>День за днем - невероятный счет!</a:t>
            </a:r>
            <a:br>
              <a:rPr lang="ru-RU" b="1" dirty="0">
                <a:latin typeface="Arial Black" pitchFamily="34" charset="0"/>
              </a:rPr>
            </a:br>
            <a:r>
              <a:rPr lang="ru-RU" b="1" dirty="0">
                <a:latin typeface="Arial Black" pitchFamily="34" charset="0"/>
              </a:rPr>
              <a:t>Ради нашей чести и свободы</a:t>
            </a:r>
            <a:br>
              <a:rPr lang="ru-RU" b="1" dirty="0">
                <a:latin typeface="Arial Black" pitchFamily="34" charset="0"/>
              </a:rPr>
            </a:br>
            <a:r>
              <a:rPr lang="ru-RU" b="1" dirty="0">
                <a:latin typeface="Arial Black" pitchFamily="34" charset="0"/>
              </a:rPr>
              <a:t>Все сумел и одолел потоп</a:t>
            </a:r>
            <a:r>
              <a:rPr lang="ru-RU" b="1" dirty="0" smtClean="0">
                <a:latin typeface="Arial Black" pitchFamily="34" charset="0"/>
              </a:rPr>
              <a:t>.</a:t>
            </a:r>
          </a:p>
          <a:p>
            <a:endParaRPr lang="ru-RU" b="1" dirty="0">
              <a:latin typeface="Arial Black" pitchFamily="34" charset="0"/>
            </a:endParaRPr>
          </a:p>
          <a:p>
            <a:pPr algn="r"/>
            <a:r>
              <a:rPr lang="ru-RU" b="1" dirty="0">
                <a:latin typeface="Arial Black" pitchFamily="34" charset="0"/>
              </a:rPr>
              <a:t>Мир пришел как дождь, как чудеса,</a:t>
            </a:r>
            <a:br>
              <a:rPr lang="ru-RU" b="1" dirty="0">
                <a:latin typeface="Arial Black" pitchFamily="34" charset="0"/>
              </a:rPr>
            </a:br>
            <a:r>
              <a:rPr lang="ru-RU" b="1" dirty="0">
                <a:latin typeface="Arial Black" pitchFamily="34" charset="0"/>
              </a:rPr>
              <a:t>Яркой синью душу опаля...</a:t>
            </a:r>
            <a:br>
              <a:rPr lang="ru-RU" b="1" dirty="0">
                <a:latin typeface="Arial Black" pitchFamily="34" charset="0"/>
              </a:rPr>
            </a:br>
            <a:r>
              <a:rPr lang="ru-RU" b="1" dirty="0">
                <a:latin typeface="Arial Black" pitchFamily="34" charset="0"/>
              </a:rPr>
              <a:t>В вешний вечер, на птичьи голоса,</a:t>
            </a:r>
            <a:br>
              <a:rPr lang="ru-RU" b="1" dirty="0">
                <a:latin typeface="Arial Black" pitchFamily="34" charset="0"/>
              </a:rPr>
            </a:br>
            <a:r>
              <a:rPr lang="ru-RU" b="1" dirty="0">
                <a:latin typeface="Arial Black" pitchFamily="34" charset="0"/>
              </a:rPr>
              <a:t>Облаков вздымая паруса</a:t>
            </a:r>
            <a:r>
              <a:rPr lang="ru-RU" b="1" dirty="0" smtClean="0">
                <a:latin typeface="Arial Black" pitchFamily="34" charset="0"/>
              </a:rPr>
              <a:t>,</a:t>
            </a:r>
          </a:p>
          <a:p>
            <a:endParaRPr lang="ru-RU" b="1" dirty="0">
              <a:latin typeface="Arial Black" pitchFamily="34" charset="0"/>
            </a:endParaRPr>
          </a:p>
          <a:p>
            <a:pPr algn="r"/>
            <a:r>
              <a:rPr lang="ru-RU" b="1" dirty="0">
                <a:latin typeface="Arial Black" pitchFamily="34" charset="0"/>
              </a:rPr>
              <a:t>И, шагая за высокой новью,</a:t>
            </a:r>
            <a:br>
              <a:rPr lang="ru-RU" b="1" dirty="0">
                <a:latin typeface="Arial Black" pitchFamily="34" charset="0"/>
              </a:rPr>
            </a:br>
            <a:r>
              <a:rPr lang="ru-RU" b="1" dirty="0">
                <a:latin typeface="Arial Black" pitchFamily="34" charset="0"/>
              </a:rPr>
              <a:t>Помните о том, что всякий час</a:t>
            </a:r>
            <a:br>
              <a:rPr lang="ru-RU" b="1" dirty="0">
                <a:latin typeface="Arial Black" pitchFamily="34" charset="0"/>
              </a:rPr>
            </a:br>
            <a:r>
              <a:rPr lang="ru-RU" b="1" dirty="0">
                <a:latin typeface="Arial Black" pitchFamily="34" charset="0"/>
              </a:rPr>
              <a:t>Вечно смотрят с верой и любовью</a:t>
            </a:r>
            <a:br>
              <a:rPr lang="ru-RU" b="1" dirty="0">
                <a:latin typeface="Arial Black" pitchFamily="34" charset="0"/>
              </a:rPr>
            </a:br>
            <a:r>
              <a:rPr lang="ru-RU" b="1" dirty="0">
                <a:latin typeface="Arial Black" pitchFamily="34" charset="0"/>
              </a:rPr>
              <a:t>Вслед вам те, кто погибал за вас!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21596" y="323528"/>
            <a:ext cx="56877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Всем односельчанам, отдавшим жизни за Родину, за нас с вами посвящается…</a:t>
            </a:r>
            <a:endParaRPr lang="ru-RU" sz="3000" b="1" dirty="0">
              <a:solidFill>
                <a:schemeClr val="accent6">
                  <a:lumMod val="75000"/>
                </a:schemeClr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68049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memory-map.prosv.ru/memorials/00/04/30/0/10325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672" y="1369204"/>
            <a:ext cx="4101446" cy="4929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9963" y="6444208"/>
            <a:ext cx="288502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Мемориал «Памяти павшим героям Великой Отечественной войны» 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8960" y="5446049"/>
            <a:ext cx="3424653" cy="344854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789040" y="6661656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 smtClean="0"/>
              <a:t>МБДОУ №45 </a:t>
            </a:r>
          </a:p>
          <a:p>
            <a:r>
              <a:rPr lang="ru-RU" sz="800" b="1" dirty="0" smtClean="0"/>
              <a:t>детский сад «Ручеек»</a:t>
            </a:r>
            <a:endParaRPr lang="ru-RU" sz="8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99963" y="168875"/>
            <a:ext cx="61644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 Black" pitchFamily="34" charset="0"/>
              </a:rPr>
              <a:t>Из села Кагальник ушло на фронт 1212 сельчан, из них 568 человек погибло в боях за Родину – их имена увековечены на стеле мемориала.</a:t>
            </a:r>
          </a:p>
        </p:txBody>
      </p:sp>
    </p:spTree>
    <p:extLst>
      <p:ext uri="{BB962C8B-B14F-4D97-AF65-F5344CB8AC3E}">
        <p14:creationId xmlns:p14="http://schemas.microsoft.com/office/powerpoint/2010/main" val="20802920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5161" y="251520"/>
            <a:ext cx="5616624" cy="7632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3136" y="6516216"/>
            <a:ext cx="1184877" cy="194421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8970" y="7308304"/>
            <a:ext cx="47525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Сторожаков Алексей Николаевич</a:t>
            </a:r>
          </a:p>
          <a:p>
            <a:endParaRPr lang="ru-RU" sz="3000" b="1" dirty="0">
              <a:solidFill>
                <a:schemeClr val="accent6">
                  <a:lumMod val="75000"/>
                </a:schemeClr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22547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1866" y="323528"/>
            <a:ext cx="6133478" cy="8248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Arial Black" pitchFamily="34" charset="0"/>
              </a:rPr>
              <a:t>	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Участник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Великой Отечественной войны, заместитель командира эскадрильи 154-го истребительного авиационного полка (39-я истребительная авиационная дивизия, Северный фронт), старший лейтенант.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Герой Советского Союза.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Биография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Родился 12 февраля 1917 года в селе Кагальник области Войска Донского (ныне Азовского района Ростовской области) в семье крестьянина. Русский.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	Окончил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5 классов неполной средней школы и школу ФЗУ.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Работал на обувной фабрике.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	В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Красной Армии с 15 августа 1935 года.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Окончил 7-ю Сталинградскую военную авиационную школу лётчиков. Служил в Ленинградском военном округе. Участник советско-финской войны 1939—1940 годов. Член ВКП(б) с 1939 года.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	Участник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Великой Отечественной войны с самого её начала.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23 июля 1941 года на подступах к Ленинграду на И-16 протаранил вражеский разведчик Hs-126 и произвёл посадку на повреждённом самолёте.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К 13 августа 1941 года Алексей Сторожаков совершил 152 боевых вылета, в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25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воздушных боях сбил лично 8 и в группе — 3 самолёта противника.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	10 сентября 1941 года в районе станции Мариенбург Ленинградской области вступил в бой с девятью истребителями Me-109. Будучи тяжело раненным, направил горящий самолёт в колонну вражеских бронетранспортёров и при этом погиб.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	Имеется архивный документ: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Заместитель командира эскадрильи, он же штурман, 154-го истребительного авиационного полка Старший лейтенант Сторожаков Алексей Николаевич при сопровождении самолётов СБ на Красное Село города Ленинграда погиб в воздушном бою против германского фашизма на территории, занятой противником, 10 Сентября 1941 года. Место погребения не установлено.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	Останки лётчика были найдены в 1980-х годах следопытом Михаилом Марковым в Мариенбургском лесу, где он нашёл воронку, откуда были извлечены останки. Похоронен в двух километрах от деревни Корпиково в Гатчинском районе Ленинградской области. Позже на месте гибели Героя был установлен памятник, выполненный ленинградским архитектором А. Д. Левенковым.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Память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	На месте гибели Героя Советского Союза А. Н.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Сторожакова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установлен памятник военным лётчикам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На родине, в селе Кагальник, в честь героя названа улица.</a:t>
            </a: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Награды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	Звание Героя Советского Союза за наземный таран посмертно присвоено 16 января 1942 года.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Награждён орденом Ленина и двумя орденами Красного Знамени.</a:t>
            </a: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45017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80" y="218318"/>
            <a:ext cx="5688632" cy="7632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495" y="6660232"/>
            <a:ext cx="1184877" cy="194421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3769" y="7227459"/>
            <a:ext cx="48746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Бурлуцкий Павел </a:t>
            </a:r>
            <a:r>
              <a:rPr lang="ru-RU" sz="3000" b="1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Иванович</a:t>
            </a:r>
            <a:endParaRPr lang="ru-RU" sz="3000" dirty="0">
              <a:solidFill>
                <a:schemeClr val="accent6">
                  <a:lumMod val="75000"/>
                </a:schemeClr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73814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www.culture.ru/storage/images/8ba9d7a028dfc838942957ef12f67936/e87c917abf9d1e6c958ed14fcb5386e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56" y="5796136"/>
            <a:ext cx="6019610" cy="3009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11154" y="323528"/>
            <a:ext cx="601960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Родился 14 февраля 1910 года в селе Кагальник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Хорошо учился в местной школе. Был одним из первых организаторов пионерского отряда в своем селе, активно участвовал в художественной самодеятельности.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 	После окончания Батайской авиашколы работал пилотом-инструктором Ростовского авиаотряда.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 	К началу Великой Отечественной войны П. И. Бурлуцкий уже был опытным летчиком: после окончания авиашколы служил в гражданском воздушном флоте, прошел войну в Финляндии. Член КПСС.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 	С начала войны — командир 26 гвардейского авиаполка. Занимался подготовкой молодых летчиков, летал сам для бомбардировки вражеских территорий. К моменту принятия командования авиаполком ночных охотников - блокировщиков в сентябре 1943 года — на его счету было 168 боевых вылетов, из которых только два — дневные. На 20 мая 1944 года боевой налёт гвардии подполковника П. И. Бурлуцкого составлял 660 часов.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	К моменту присвоения П. И. Бурлуцкому звания Героя Советского Союза он был дважды награждён орденом Красного Знамени, а также орденом Ленина.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 	Через месяц , 13 октября 1944 года Бурлуцкий погиб в авиакатастрофе на аэродроме Воронковцы и был похоронен в братской могиле в городе Староконстантинов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Память 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	Именем Бурлуцкого названа одна из улиц города Староконстантинов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Его имя присвоено школе в селе Кагальник Ростовской области, в которой он учился, на здании этой школы Российским военно-историческим обществом установлена мемориальная доска.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Награды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	Медаль «Золотая Звезда» Героя Советского Союза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Награждён двумя орденами Ленина и двумя орденами Красного Знамени.</a:t>
            </a:r>
            <a:endParaRPr lang="ru-RU" sz="12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978806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75</Words>
  <Application>Microsoft Office PowerPoint</Application>
  <PresentationFormat>Экран (4:3)</PresentationFormat>
  <Paragraphs>49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Георгий</dc:creator>
  <cp:lastModifiedBy>Георгий</cp:lastModifiedBy>
  <cp:revision>9</cp:revision>
  <dcterms:created xsi:type="dcterms:W3CDTF">2020-04-27T09:15:38Z</dcterms:created>
  <dcterms:modified xsi:type="dcterms:W3CDTF">2020-04-27T10:46:14Z</dcterms:modified>
</cp:coreProperties>
</file>