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7"/>
  </p:notesMasterIdLst>
  <p:sldIdLst>
    <p:sldId id="256" r:id="rId2"/>
    <p:sldId id="283" r:id="rId3"/>
    <p:sldId id="281" r:id="rId4"/>
    <p:sldId id="284" r:id="rId5"/>
    <p:sldId id="285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71" autoAdjust="0"/>
  </p:normalViewPr>
  <p:slideViewPr>
    <p:cSldViewPr>
      <p:cViewPr>
        <p:scale>
          <a:sx n="74" d="100"/>
          <a:sy n="74" d="100"/>
        </p:scale>
        <p:origin x="-1296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62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30DA0-506F-4B30-8B86-414A2DADBA4B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280914-674A-4812-974E-48C83C2A20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46907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80914-674A-4812-974E-48C83C2A208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96381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11C0-4B7D-44D0-ACFE-43A4135FA2A2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198B7-6786-45AF-B777-F1A8910789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02360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11C0-4B7D-44D0-ACFE-43A4135FA2A2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198B7-6786-45AF-B777-F1A8910789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79299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11C0-4B7D-44D0-ACFE-43A4135FA2A2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198B7-6786-45AF-B777-F1A8910789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12495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11C0-4B7D-44D0-ACFE-43A4135FA2A2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198B7-6786-45AF-B777-F1A8910789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67572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11C0-4B7D-44D0-ACFE-43A4135FA2A2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198B7-6786-45AF-B777-F1A8910789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18240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11C0-4B7D-44D0-ACFE-43A4135FA2A2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198B7-6786-45AF-B777-F1A8910789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45460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11C0-4B7D-44D0-ACFE-43A4135FA2A2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198B7-6786-45AF-B777-F1A8910789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22626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11C0-4B7D-44D0-ACFE-43A4135FA2A2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198B7-6786-45AF-B777-F1A8910789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4877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11C0-4B7D-44D0-ACFE-43A4135FA2A2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198B7-6786-45AF-B777-F1A8910789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1476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11C0-4B7D-44D0-ACFE-43A4135FA2A2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198B7-6786-45AF-B777-F1A8910789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20611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11C0-4B7D-44D0-ACFE-43A4135FA2A2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198B7-6786-45AF-B777-F1A8910789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09070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011C0-4B7D-44D0-ACFE-43A4135FA2A2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198B7-6786-45AF-B777-F1A8910789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59154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C:\Users\Sony\AppData\Local\Microsoft\Windows\Temporary Internet Files\Content.IE5\W0DO7OHW\MC90039784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1223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im0-tub-ru.yandex.net/i?id=9f8d27ed58ceb1ff970c39bbe6ba0415-l&amp;n=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764704"/>
            <a:ext cx="6696744" cy="3888432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685800" y="3573016"/>
            <a:ext cx="7772400" cy="108012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cs typeface="Aharoni" pitchFamily="2" charset="-79"/>
              </a:rPr>
              <a:t/>
            </a:r>
            <a:br>
              <a:rPr lang="ru-RU" dirty="0" smtClean="0">
                <a:cs typeface="Aharoni" pitchFamily="2" charset="-79"/>
              </a:rPr>
            </a:br>
            <a:r>
              <a:rPr lang="ru-RU" dirty="0" smtClean="0">
                <a:cs typeface="Aharoni" pitchFamily="2" charset="-79"/>
              </a:rPr>
              <a:t/>
            </a:r>
            <a:br>
              <a:rPr lang="ru-RU" dirty="0" smtClean="0">
                <a:cs typeface="Aharoni" pitchFamily="2" charset="-79"/>
              </a:rPr>
            </a:br>
            <a:r>
              <a:rPr lang="ru-RU" dirty="0" smtClean="0">
                <a:cs typeface="Aharoni" pitchFamily="2" charset="-79"/>
              </a:rPr>
              <a:t>ВООРУЖЕННЫЕ СИЛЫ РОССИИ</a:t>
            </a:r>
            <a:endParaRPr lang="ru-RU" dirty="0">
              <a:cs typeface="Aharoni" pitchFamily="2" charset="-79"/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547664" y="4653136"/>
            <a:ext cx="6400800" cy="1512168"/>
          </a:xfrm>
        </p:spPr>
        <p:txBody>
          <a:bodyPr/>
          <a:lstStyle/>
          <a:p>
            <a:endParaRPr lang="ru-RU" b="1" dirty="0" smtClean="0">
              <a:solidFill>
                <a:schemeClr val="accent2"/>
              </a:solidFill>
            </a:endParaRPr>
          </a:p>
          <a:p>
            <a:r>
              <a:rPr lang="ru-RU" b="1" dirty="0" smtClean="0">
                <a:solidFill>
                  <a:schemeClr val="accent2"/>
                </a:solidFill>
              </a:rPr>
              <a:t>ВОЕННАЯ ТЕХНИКА</a:t>
            </a:r>
          </a:p>
          <a:p>
            <a:r>
              <a:rPr lang="ru-RU" sz="2000" b="1" dirty="0" smtClean="0">
                <a:solidFill>
                  <a:schemeClr val="accent2"/>
                </a:solidFill>
              </a:rPr>
              <a:t>Старший воспитатель </a:t>
            </a:r>
            <a:r>
              <a:rPr lang="ru-RU" sz="2000" b="1" dirty="0" err="1" smtClean="0">
                <a:solidFill>
                  <a:schemeClr val="accent2"/>
                </a:solidFill>
              </a:rPr>
              <a:t>Барзданис</a:t>
            </a:r>
            <a:r>
              <a:rPr lang="ru-RU" sz="2000" b="1" dirty="0" smtClean="0">
                <a:solidFill>
                  <a:schemeClr val="accent2"/>
                </a:solidFill>
              </a:rPr>
              <a:t>  С.Н.</a:t>
            </a:r>
          </a:p>
          <a:p>
            <a:endParaRPr lang="ru-RU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1731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Sony\AppData\Local\Microsoft\Windows\Temporary Internet Files\Content.IE5\W0DO7OHW\MC90039784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1223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H:\военная техника\задание 2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692696"/>
            <a:ext cx="8136903" cy="54334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0185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Sony\AppData\Local\Microsoft\Windows\Temporary Internet Files\Content.IE5\W0DO7OHW\MC90039784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1223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:\военная техника\задание 1.pn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620688"/>
            <a:ext cx="8136903" cy="5505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0185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Sony\AppData\Local\Microsoft\Windows\Temporary Internet Files\Content.IE5\W0DO7OHW\MC90039784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1223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:\военная техника\задание 6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692696"/>
            <a:ext cx="8136903" cy="55774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0185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Sony\AppData\Local\Microsoft\Windows\Temporary Internet Files\Content.IE5\W0DO7OHW\MC90039784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1223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:\военная техника\задание 9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476672"/>
            <a:ext cx="5328592" cy="59046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0185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</TotalTime>
  <Words>8</Words>
  <Application>Microsoft Office PowerPoint</Application>
  <PresentationFormat>Экран (4:3)</PresentationFormat>
  <Paragraphs>5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  ВООРУЖЕННЫЕ СИЛЫ РОССИИ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Sony</dc:creator>
  <cp:lastModifiedBy>12121</cp:lastModifiedBy>
  <cp:revision>29</cp:revision>
  <dcterms:created xsi:type="dcterms:W3CDTF">2013-02-11T17:08:30Z</dcterms:created>
  <dcterms:modified xsi:type="dcterms:W3CDTF">2020-05-06T18:46:53Z</dcterms:modified>
</cp:coreProperties>
</file>