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74" r:id="rId3"/>
    <p:sldId id="275" r:id="rId4"/>
    <p:sldId id="276" r:id="rId5"/>
    <p:sldId id="278" r:id="rId6"/>
    <p:sldId id="279" r:id="rId7"/>
    <p:sldId id="280" r:id="rId8"/>
    <p:sldId id="277" r:id="rId9"/>
    <p:sldId id="258" r:id="rId10"/>
    <p:sldId id="259" r:id="rId11"/>
    <p:sldId id="260" r:id="rId12"/>
    <p:sldId id="272" r:id="rId13"/>
    <p:sldId id="266" r:id="rId14"/>
    <p:sldId id="267" r:id="rId15"/>
    <p:sldId id="268" r:id="rId16"/>
    <p:sldId id="269" r:id="rId17"/>
    <p:sldId id="270" r:id="rId18"/>
    <p:sldId id="263" r:id="rId19"/>
    <p:sldId id="261" r:id="rId20"/>
    <p:sldId id="264" r:id="rId21"/>
    <p:sldId id="262" r:id="rId22"/>
    <p:sldId id="265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4" d="100"/>
          <a:sy n="74" d="100"/>
        </p:scale>
        <p:origin x="-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0DA0-506F-4B30-8B86-414A2DADBA4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0914-674A-4812-974E-48C83C2A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9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8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36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29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4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57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4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46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62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7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6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07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11C0-4B7D-44D0-ACFE-43A4135FA2A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98B7-6786-45AF-B777-F1A89107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1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9f8d27ed58ceb1ff970c39bbe6ba041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764704"/>
            <a:ext cx="6696744" cy="388843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57301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Aharoni" pitchFamily="2" charset="-79"/>
              </a:rPr>
              <a:t/>
            </a:r>
            <a:br>
              <a:rPr lang="ru-RU" dirty="0" smtClean="0">
                <a:cs typeface="Aharoni" pitchFamily="2" charset="-79"/>
              </a:rPr>
            </a:br>
            <a:r>
              <a:rPr lang="ru-RU" dirty="0" smtClean="0">
                <a:cs typeface="Aharoni" pitchFamily="2" charset="-79"/>
              </a:rPr>
              <a:t/>
            </a:r>
            <a:br>
              <a:rPr lang="ru-RU" dirty="0" smtClean="0">
                <a:cs typeface="Aharoni" pitchFamily="2" charset="-79"/>
              </a:rPr>
            </a:br>
            <a:r>
              <a:rPr lang="ru-RU" dirty="0" smtClean="0">
                <a:cs typeface="Aharoni" pitchFamily="2" charset="-79"/>
              </a:rPr>
              <a:t>ВООРУЖЕННЫЕ СИЛЫ РОССИИ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6400800" cy="1512168"/>
          </a:xfrm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ВОЕННАЯ ТЕХНИКА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Старший воспитатель </a:t>
            </a:r>
            <a:r>
              <a:rPr lang="ru-RU" sz="2000" b="1" dirty="0" err="1" smtClean="0">
                <a:solidFill>
                  <a:schemeClr val="accent2"/>
                </a:solidFill>
              </a:rPr>
              <a:t>Барзданис</a:t>
            </a:r>
            <a:r>
              <a:rPr lang="ru-RU" sz="2000" b="1" dirty="0" smtClean="0">
                <a:solidFill>
                  <a:schemeClr val="accent2"/>
                </a:solidFill>
              </a:rPr>
              <a:t>  С.Н.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11" y="54868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Танковые войска выполняют следующие основные 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в обороне — по непосредственной поддержке мотострелковых войск при отражении наступления противника и нанесению контратак и контрударов;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в наступлении — по нанесению мощных рассекающих ударов на большую глубину, развитию успеха, разгрому противника во встречных боях и сражениях.</a:t>
            </a:r>
          </a:p>
          <a:p>
            <a:endParaRPr lang="ru-RU" dirty="0"/>
          </a:p>
        </p:txBody>
      </p:sp>
      <p:pic>
        <p:nvPicPr>
          <p:cNvPr id="9218" name="Picture 2" descr="C:\Users\Sony\AppData\Local\Microsoft\Windows\Temporary Internet Files\Content.IE5\V8SESXHI\MC9004103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18383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0811" y="548680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Танк — бронированная боевая машина на гусеничном ходу с пушечным вооружением в качестве основного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0811" y="3284984"/>
            <a:ext cx="8229600" cy="2520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Р</a:t>
            </a:r>
            <a:r>
              <a:rPr lang="ru-RU" dirty="0" smtClean="0"/>
              <a:t>оссии танки производят в городе Нижний </a:t>
            </a:r>
            <a:r>
              <a:rPr lang="ru-RU" dirty="0"/>
              <a:t>Т</a:t>
            </a:r>
            <a:r>
              <a:rPr lang="ru-RU" dirty="0" smtClean="0"/>
              <a:t>агил и Омск</a:t>
            </a:r>
          </a:p>
          <a:p>
            <a:pPr marL="0" indent="0" algn="ctr">
              <a:buNone/>
            </a:pPr>
            <a:r>
              <a:rPr lang="ru-RU" dirty="0" smtClean="0"/>
              <a:t>Броня танка изготовлена из стали</a:t>
            </a:r>
          </a:p>
          <a:p>
            <a:pPr marL="0" indent="0" algn="ctr">
              <a:buNone/>
            </a:pPr>
            <a:r>
              <a:rPr lang="ru-RU" dirty="0" smtClean="0"/>
              <a:t>Масса танка – около 45 тонн</a:t>
            </a:r>
          </a:p>
          <a:p>
            <a:pPr marL="0" indent="0" algn="ctr">
              <a:buNone/>
            </a:pPr>
            <a:r>
              <a:rPr lang="ru-RU" dirty="0" smtClean="0"/>
              <a:t>Максимальная скорость движения – 60 км/ч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11" y="548680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Боевые возможности танковых войск позволяют им вести активные боевые действия днем и ночью, в значительном отрыве от других войск, громить противника во встречных боях и сражениях, с ходу преодолевать обширные зоны радиоактивного заражения, форсировать водные преграды, а также быстро создавать прочную оборону и успешно противостоять наступлению превосходящих сил противника.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31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ony\Documents\Детский сад\23 февраля\m4_sher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043" y="1340768"/>
            <a:ext cx="6816297" cy="51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1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Самые известные танки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M-4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Шерман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США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8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ony\Documents\Детский сад\23 февраля\tank_tiger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861" y="1423658"/>
            <a:ext cx="6667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Тигр, Германия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Пантера, Германия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8" name="Picture 2" descr="C:\Users\Sony\Documents\Детский сад\23 февраля\пант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87" y="1412776"/>
            <a:ext cx="7925847" cy="44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4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Т-34, Советский Союз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2" name="Picture 2" descr="C:\Users\Sony\Documents\Детский сад\23 февраля\T-34M-Kosh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421237" cy="46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8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11" y="452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Т-90, Россия – основа бронетанковых частей до 2025 года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C:\Users\Sony\Documents\Детский сад\23 февраля\n-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10" y="1595437"/>
            <a:ext cx="8047002" cy="44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0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081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Первый в мире боевой танк был сконструирован в 1915 году в Англии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44" y="1856433"/>
            <a:ext cx="8361533" cy="36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87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Устройство танка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Sony\Documents\Детский сад\23 февраля\Конструкция та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68" y="1237944"/>
            <a:ext cx="7802064" cy="43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броневая башня 2 – боевое отделение</a:t>
            </a:r>
          </a:p>
          <a:p>
            <a:r>
              <a:rPr lang="ru-RU" dirty="0" smtClean="0"/>
              <a:t>3 – моторное отделение 4 – броневой корпус</a:t>
            </a:r>
          </a:p>
          <a:p>
            <a:r>
              <a:rPr lang="ru-RU" dirty="0" smtClean="0"/>
              <a:t>5 – ведущее колесо 6 – гусеничная цепь 7 – отделение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28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23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военная техника\Обучающая презентация для детей 6-7 лет _Рода войск__files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784887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Детский сад\23 февраля\t-34-85-1944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23" y="2852936"/>
            <a:ext cx="82439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Танкист—любой член экипажа танка </a:t>
            </a:r>
          </a:p>
          <a:p>
            <a:pPr marL="0" indent="0" algn="ctr">
              <a:buNone/>
            </a:pPr>
            <a:r>
              <a:rPr lang="ru-RU" sz="2800" dirty="0" smtClean="0"/>
              <a:t>Состав экипажа зависит от модели танка и включает в себя командира танка, наводчика орудия, механика-водителя, радиста-пулемётчика, пулемётчика, заряжающего.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534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ocuments\Детский сад\23 февраля\sm_sv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52500"/>
            <a:ext cx="698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День танкиста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11" y="148478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честь больших заслуг танковых войск в разгроме противника в годы Великой Отечественной войны, а также за заслуги танкостроителей в оснащении вооружённых сил страны бронетанковой техникой в России установлен День танкиста.</a:t>
            </a:r>
          </a:p>
          <a:p>
            <a:pPr marL="0" indent="0" algn="ctr">
              <a:buNone/>
            </a:pPr>
            <a:r>
              <a:rPr lang="ru-RU" dirty="0" smtClean="0"/>
              <a:t>В годы Великой Отечественной войны, в 1944 году, 11 сентября, танковые войска сделали прорыв в обороне противника и остановили его наступление.</a:t>
            </a:r>
          </a:p>
          <a:p>
            <a:pPr marL="0" indent="0" algn="ctr">
              <a:buNone/>
            </a:pPr>
            <a:r>
              <a:rPr lang="ru-RU" dirty="0" smtClean="0"/>
              <a:t>В Российской Федерации День танкиста отмечается во второе воскресенье сентября.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61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Sony\Documents\Детский сад\23 февраля\2c545174ae9e9f15f2ef7d55d041c1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80" y="368660"/>
            <a:ext cx="869406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военная техника\задание 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136903" cy="550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23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военная техника\Обучающая презентация для детей 6-7 лет _Рода войск__files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7920880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23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военная техника\Обучающая презентация для детей 6-7 лет _Рода войск__files\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799288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23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военная техника\Обучающая презентация для детей 6-7 лет _Рода войск__files\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813690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23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военная техника\Обучающая презентация для детей 6-7 лет _Рода войск__files\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992888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23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военная техника\Обучающая презентация для детей 6-7 лет _Рода войск__files\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7920880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ny\Documents\Детский сад\23 февраля\000b1a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429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5979"/>
            <a:ext cx="24574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Танковые войска входят в состав сухопутных войск</a:t>
            </a:r>
          </a:p>
          <a:p>
            <a:pPr marL="0" indent="0" algn="ctr">
              <a:buNone/>
            </a:pPr>
            <a:r>
              <a:rPr lang="ru-RU" dirty="0" smtClean="0"/>
              <a:t>Герб сухопутных войск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168352" cy="366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42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335</Words>
  <Application>Microsoft Office PowerPoint</Application>
  <PresentationFormat>Экран (4:3)</PresentationFormat>
  <Paragraphs>41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ВООРУЖЕННЫЕ СИЛЫ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Танковые войска выполняют следующие основные задачи:  </vt:lpstr>
      <vt:lpstr>Танк — бронированная боевая машина на гусеничном ходу с пушечным вооружением в качестве основного</vt:lpstr>
      <vt:lpstr>Слайд 12</vt:lpstr>
      <vt:lpstr>Самые известные танки M-4 Шерман, США</vt:lpstr>
      <vt:lpstr>Тигр, Германия</vt:lpstr>
      <vt:lpstr>Пантера, Германия</vt:lpstr>
      <vt:lpstr>Т-34, Советский Союз</vt:lpstr>
      <vt:lpstr>Т-90, Россия – основа бронетанковых частей до 2025 года</vt:lpstr>
      <vt:lpstr>Первый в мире боевой танк был сконструирован в 1915 году в Англии</vt:lpstr>
      <vt:lpstr>Устройство танка</vt:lpstr>
      <vt:lpstr>Слайд 20</vt:lpstr>
      <vt:lpstr>День танкиста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12121</cp:lastModifiedBy>
  <cp:revision>27</cp:revision>
  <dcterms:created xsi:type="dcterms:W3CDTF">2013-02-11T17:08:30Z</dcterms:created>
  <dcterms:modified xsi:type="dcterms:W3CDTF">2020-05-06T18:40:49Z</dcterms:modified>
</cp:coreProperties>
</file>