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58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916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763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54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169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591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325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48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434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375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11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176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067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58786"/>
            <a:ext cx="8244408" cy="523690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1560" y="6309320"/>
            <a:ext cx="8244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Arial Black" pitchFamily="34" charset="0"/>
              </a:rPr>
              <a:t>«Памятник Победе» Шадрин Лев , 6 лет, </a:t>
            </a:r>
          </a:p>
          <a:p>
            <a:r>
              <a:rPr lang="ru-RU" sz="1200" b="1" dirty="0" smtClean="0">
                <a:latin typeface="Arial Black" pitchFamily="34" charset="0"/>
              </a:rPr>
              <a:t>гр. «Карандаши» МБДОУ № 45 «Ручеек» с. Кагальник Азовского района </a:t>
            </a:r>
            <a:endParaRPr lang="ru-RU" sz="12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057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26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Георгий</dc:creator>
  <cp:lastModifiedBy>Георгий</cp:lastModifiedBy>
  <cp:revision>6</cp:revision>
  <dcterms:created xsi:type="dcterms:W3CDTF">2020-04-30T16:51:29Z</dcterms:created>
  <dcterms:modified xsi:type="dcterms:W3CDTF">2020-04-30T17:14:46Z</dcterms:modified>
</cp:coreProperties>
</file>