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58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91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763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54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16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59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32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4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434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37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11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176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8F86-8BDE-478E-9429-4020BE7EC842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ABCF0-ACF0-4762-A635-69DD5BFD9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06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967" y="188640"/>
            <a:ext cx="7969594" cy="59771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6309320"/>
            <a:ext cx="8244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latin typeface="Arial Black" pitchFamily="34" charset="0"/>
              </a:rPr>
              <a:t>«Памятник Победе» </a:t>
            </a:r>
            <a:r>
              <a:rPr lang="ru-RU" sz="1200" b="1" dirty="0" err="1" smtClean="0">
                <a:latin typeface="Arial Black" pitchFamily="34" charset="0"/>
              </a:rPr>
              <a:t>Карасташева</a:t>
            </a:r>
            <a:r>
              <a:rPr lang="ru-RU" sz="1200" b="1" smtClean="0">
                <a:latin typeface="Arial Black" pitchFamily="34" charset="0"/>
              </a:rPr>
              <a:t> Вероника , 7 </a:t>
            </a:r>
            <a:r>
              <a:rPr lang="ru-RU" sz="1200" b="1" dirty="0" smtClean="0">
                <a:latin typeface="Arial Black" pitchFamily="34" charset="0"/>
              </a:rPr>
              <a:t>лет, </a:t>
            </a:r>
          </a:p>
          <a:p>
            <a:r>
              <a:rPr lang="ru-RU" sz="1200" b="1" dirty="0" smtClean="0">
                <a:latin typeface="Arial Black" pitchFamily="34" charset="0"/>
              </a:rPr>
              <a:t>гр. «Карандаши» МБДОУ № 45 «Ручеек» с. Кагальник Азовского района </a:t>
            </a:r>
            <a:endParaRPr lang="ru-RU" sz="12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057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Георгий</dc:creator>
  <cp:lastModifiedBy>Георгий</cp:lastModifiedBy>
  <cp:revision>4</cp:revision>
  <dcterms:created xsi:type="dcterms:W3CDTF">2020-04-30T16:51:29Z</dcterms:created>
  <dcterms:modified xsi:type="dcterms:W3CDTF">2020-04-30T17:07:49Z</dcterms:modified>
</cp:coreProperties>
</file>