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5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76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9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2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43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7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8640"/>
            <a:ext cx="8244408" cy="59771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630932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 Black" pitchFamily="34" charset="0"/>
              </a:rPr>
              <a:t>«Открытка ветерану» Гончарова Анастасия, 6 лет, </a:t>
            </a:r>
          </a:p>
          <a:p>
            <a:r>
              <a:rPr lang="ru-RU" sz="1200" b="1" dirty="0" smtClean="0">
                <a:latin typeface="Arial Black" pitchFamily="34" charset="0"/>
              </a:rPr>
              <a:t>гр. «Карандаши» МБДОУ № 45 «</a:t>
            </a:r>
            <a:r>
              <a:rPr lang="ru-RU" sz="1200" b="1" smtClean="0">
                <a:latin typeface="Arial Black" pitchFamily="34" charset="0"/>
              </a:rPr>
              <a:t>Ручеек» с</a:t>
            </a:r>
            <a:r>
              <a:rPr lang="ru-RU" sz="1200" b="1" dirty="0" smtClean="0">
                <a:latin typeface="Arial Black" pitchFamily="34" charset="0"/>
              </a:rPr>
              <a:t>. Кагальник Азовского района </a:t>
            </a:r>
            <a:endParaRPr lang="ru-RU" sz="12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05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</dc:creator>
  <cp:lastModifiedBy>Георгий</cp:lastModifiedBy>
  <cp:revision>2</cp:revision>
  <dcterms:created xsi:type="dcterms:W3CDTF">2020-04-30T16:51:29Z</dcterms:created>
  <dcterms:modified xsi:type="dcterms:W3CDTF">2020-04-30T17:01:56Z</dcterms:modified>
</cp:coreProperties>
</file>