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82" r:id="rId4"/>
    <p:sldId id="309" r:id="rId5"/>
    <p:sldId id="310" r:id="rId6"/>
    <p:sldId id="311" r:id="rId7"/>
    <p:sldId id="312" r:id="rId8"/>
    <p:sldId id="317" r:id="rId9"/>
    <p:sldId id="313" r:id="rId10"/>
    <p:sldId id="315" r:id="rId11"/>
    <p:sldId id="327" r:id="rId12"/>
    <p:sldId id="328" r:id="rId13"/>
    <p:sldId id="316" r:id="rId14"/>
    <p:sldId id="261" r:id="rId15"/>
    <p:sldId id="326" r:id="rId16"/>
    <p:sldId id="318" r:id="rId17"/>
    <p:sldId id="319" r:id="rId18"/>
    <p:sldId id="320" r:id="rId19"/>
    <p:sldId id="321" r:id="rId20"/>
    <p:sldId id="322" r:id="rId21"/>
    <p:sldId id="325" r:id="rId22"/>
    <p:sldId id="300" r:id="rId23"/>
    <p:sldId id="323" r:id="rId24"/>
    <p:sldId id="324" r:id="rId25"/>
    <p:sldId id="290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2569" autoAdjust="0"/>
  </p:normalViewPr>
  <p:slideViewPr>
    <p:cSldViewPr>
      <p:cViewPr varScale="1">
        <p:scale>
          <a:sx n="69" d="100"/>
          <a:sy n="69" d="100"/>
        </p:scale>
        <p:origin x="18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427CB-21B6-4CEA-BA2D-C626BA865147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1BE88B32-B50D-41D4-BBD7-E4FFFEA7E4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Эмоциональная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9D8DD-FC27-48F8-A1D4-384F34F62587}" type="parTrans" cxnId="{AD4B847F-0A15-4275-AF85-3F7A48655CB2}">
      <dgm:prSet/>
      <dgm:spPr/>
      <dgm:t>
        <a:bodyPr/>
        <a:lstStyle/>
        <a:p>
          <a:endParaRPr lang="ru-RU"/>
        </a:p>
      </dgm:t>
    </dgm:pt>
    <dgm:pt modelId="{70246075-E9C5-43C3-91C1-9438F5525CCE}" type="sibTrans" cxnId="{AD4B847F-0A15-4275-AF85-3F7A48655CB2}">
      <dgm:prSet/>
      <dgm:spPr/>
      <dgm:t>
        <a:bodyPr/>
        <a:lstStyle/>
        <a:p>
          <a:endParaRPr lang="ru-RU"/>
        </a:p>
      </dgm:t>
    </dgm:pt>
    <dgm:pt modelId="{2687F09E-615E-4A35-BD6B-C3590C94276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</a:t>
          </a:r>
        </a:p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D4C7C-590A-4737-B2D7-35FCE15625C4}" type="parTrans" cxnId="{3E087B2B-74EC-4A9E-B33E-CD837021A1E4}">
      <dgm:prSet/>
      <dgm:spPr/>
      <dgm:t>
        <a:bodyPr/>
        <a:lstStyle/>
        <a:p>
          <a:endParaRPr lang="ru-RU"/>
        </a:p>
      </dgm:t>
    </dgm:pt>
    <dgm:pt modelId="{FB8CC379-1EFD-4747-A600-D4EEC4645C40}" type="sibTrans" cxnId="{3E087B2B-74EC-4A9E-B33E-CD837021A1E4}">
      <dgm:prSet/>
      <dgm:spPr/>
      <dgm:t>
        <a:bodyPr/>
        <a:lstStyle/>
        <a:p>
          <a:endParaRPr lang="ru-RU"/>
        </a:p>
      </dgm:t>
    </dgm:pt>
    <dgm:pt modelId="{F18D5E99-1D1D-4AED-B3C6-55F9287EE6BF}">
      <dgm:prSet phldrT="[Текст]"/>
      <dgm:spPr/>
      <dgm:t>
        <a:bodyPr/>
        <a:lstStyle/>
        <a:p>
          <a:pPr marL="0" marR="0" lvl="0" indent="0" defTabSz="1555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 личностная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15F6D-AD31-4E2E-869B-375C650A189F}" type="parTrans" cxnId="{0C3D3753-6D76-41AE-8374-F338A89607DC}">
      <dgm:prSet/>
      <dgm:spPr/>
      <dgm:t>
        <a:bodyPr/>
        <a:lstStyle/>
        <a:p>
          <a:endParaRPr lang="ru-RU"/>
        </a:p>
      </dgm:t>
    </dgm:pt>
    <dgm:pt modelId="{8B5676FF-8A70-4647-B850-689F767D5266}" type="sibTrans" cxnId="{0C3D3753-6D76-41AE-8374-F338A89607DC}">
      <dgm:prSet/>
      <dgm:spPr/>
      <dgm:t>
        <a:bodyPr/>
        <a:lstStyle/>
        <a:p>
          <a:endParaRPr lang="ru-RU"/>
        </a:p>
      </dgm:t>
    </dgm:pt>
    <dgm:pt modelId="{84266FA0-8B04-443C-9952-C56CC4437615}" type="pres">
      <dgm:prSet presAssocID="{267427CB-21B6-4CEA-BA2D-C626BA865147}" presName="linearFlow" presStyleCnt="0">
        <dgm:presLayoutVars>
          <dgm:dir/>
          <dgm:resizeHandles val="exact"/>
        </dgm:presLayoutVars>
      </dgm:prSet>
      <dgm:spPr/>
    </dgm:pt>
    <dgm:pt modelId="{3A24AAC8-53A9-45F8-9821-4A9CAE06E9D9}" type="pres">
      <dgm:prSet presAssocID="{1BE88B32-B50D-41D4-BBD7-E4FFFEA7E4D3}" presName="composite" presStyleCnt="0"/>
      <dgm:spPr/>
    </dgm:pt>
    <dgm:pt modelId="{BEF516C1-0B4C-4B04-8EBF-F636149C6C49}" type="pres">
      <dgm:prSet presAssocID="{1BE88B32-B50D-41D4-BBD7-E4FFFEA7E4D3}" presName="imgShp" presStyleLbl="fgImgPlace1" presStyleIdx="0" presStyleCnt="3"/>
      <dgm:spPr/>
    </dgm:pt>
    <dgm:pt modelId="{A4B1161D-6FBD-421C-B3FC-F355A5CB46D0}" type="pres">
      <dgm:prSet presAssocID="{1BE88B32-B50D-41D4-BBD7-E4FFFEA7E4D3}" presName="txShp" presStyleLbl="node1" presStyleIdx="0" presStyleCnt="3" custLinFactNeighborX="1036" custLinFactNeighborY="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5D94-44A0-450A-9DD0-C37F58CCD80B}" type="pres">
      <dgm:prSet presAssocID="{70246075-E9C5-43C3-91C1-9438F5525CCE}" presName="spacing" presStyleCnt="0"/>
      <dgm:spPr/>
    </dgm:pt>
    <dgm:pt modelId="{4AA37662-5E25-4683-ABDF-2A0289285B61}" type="pres">
      <dgm:prSet presAssocID="{2687F09E-615E-4A35-BD6B-C3590C942766}" presName="composite" presStyleCnt="0"/>
      <dgm:spPr/>
    </dgm:pt>
    <dgm:pt modelId="{50E70134-F5ED-4B2B-902D-2FE747026991}" type="pres">
      <dgm:prSet presAssocID="{2687F09E-615E-4A35-BD6B-C3590C942766}" presName="imgShp" presStyleLbl="fgImgPlace1" presStyleIdx="1" presStyleCnt="3"/>
      <dgm:spPr/>
    </dgm:pt>
    <dgm:pt modelId="{AD0C6FE1-F33D-4188-88A7-9359C30BBAF9}" type="pres">
      <dgm:prSet presAssocID="{2687F09E-615E-4A35-BD6B-C3590C94276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ADE5B-3269-42D9-BF02-DBA7D7CF34F5}" type="pres">
      <dgm:prSet presAssocID="{FB8CC379-1EFD-4747-A600-D4EEC4645C40}" presName="spacing" presStyleCnt="0"/>
      <dgm:spPr/>
    </dgm:pt>
    <dgm:pt modelId="{59029BC3-A0CF-4171-894E-75794E58C49E}" type="pres">
      <dgm:prSet presAssocID="{F18D5E99-1D1D-4AED-B3C6-55F9287EE6BF}" presName="composite" presStyleCnt="0"/>
      <dgm:spPr/>
    </dgm:pt>
    <dgm:pt modelId="{40617ACF-D835-4E02-A7C7-39F6B59B5905}" type="pres">
      <dgm:prSet presAssocID="{F18D5E99-1D1D-4AED-B3C6-55F9287EE6BF}" presName="imgShp" presStyleLbl="fgImgPlace1" presStyleIdx="2" presStyleCnt="3"/>
      <dgm:spPr/>
    </dgm:pt>
    <dgm:pt modelId="{B1F5FC31-A2FE-453F-9F5D-5584FB58C0D5}" type="pres">
      <dgm:prSet presAssocID="{F18D5E99-1D1D-4AED-B3C6-55F9287EE6B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67710-73C0-4453-96E6-CC36C86367D9}" type="presOf" srcId="{1BE88B32-B50D-41D4-BBD7-E4FFFEA7E4D3}" destId="{A4B1161D-6FBD-421C-B3FC-F355A5CB46D0}" srcOrd="0" destOrd="0" presId="urn:microsoft.com/office/officeart/2005/8/layout/vList3"/>
    <dgm:cxn modelId="{3E087B2B-74EC-4A9E-B33E-CD837021A1E4}" srcId="{267427CB-21B6-4CEA-BA2D-C626BA865147}" destId="{2687F09E-615E-4A35-BD6B-C3590C942766}" srcOrd="1" destOrd="0" parTransId="{C5FD4C7C-590A-4737-B2D7-35FCE15625C4}" sibTransId="{FB8CC379-1EFD-4747-A600-D4EEC4645C40}"/>
    <dgm:cxn modelId="{27BEE928-A57B-4AB4-AB19-691665472F07}" type="presOf" srcId="{267427CB-21B6-4CEA-BA2D-C626BA865147}" destId="{84266FA0-8B04-443C-9952-C56CC4437615}" srcOrd="0" destOrd="0" presId="urn:microsoft.com/office/officeart/2005/8/layout/vList3"/>
    <dgm:cxn modelId="{CC988647-B300-46EB-869D-71599B793062}" type="presOf" srcId="{2687F09E-615E-4A35-BD6B-C3590C942766}" destId="{AD0C6FE1-F33D-4188-88A7-9359C30BBAF9}" srcOrd="0" destOrd="0" presId="urn:microsoft.com/office/officeart/2005/8/layout/vList3"/>
    <dgm:cxn modelId="{AD4B847F-0A15-4275-AF85-3F7A48655CB2}" srcId="{267427CB-21B6-4CEA-BA2D-C626BA865147}" destId="{1BE88B32-B50D-41D4-BBD7-E4FFFEA7E4D3}" srcOrd="0" destOrd="0" parTransId="{1669D8DD-FC27-48F8-A1D4-384F34F62587}" sibTransId="{70246075-E9C5-43C3-91C1-9438F5525CCE}"/>
    <dgm:cxn modelId="{BC7AB474-FE5D-47DC-B933-F1238314D580}" type="presOf" srcId="{F18D5E99-1D1D-4AED-B3C6-55F9287EE6BF}" destId="{B1F5FC31-A2FE-453F-9F5D-5584FB58C0D5}" srcOrd="0" destOrd="0" presId="urn:microsoft.com/office/officeart/2005/8/layout/vList3"/>
    <dgm:cxn modelId="{0C3D3753-6D76-41AE-8374-F338A89607DC}" srcId="{267427CB-21B6-4CEA-BA2D-C626BA865147}" destId="{F18D5E99-1D1D-4AED-B3C6-55F9287EE6BF}" srcOrd="2" destOrd="0" parTransId="{D8515F6D-AD31-4E2E-869B-375C650A189F}" sibTransId="{8B5676FF-8A70-4647-B850-689F767D5266}"/>
    <dgm:cxn modelId="{060A9FBB-7BC6-419B-B520-ECCBD28BBB38}" type="presParOf" srcId="{84266FA0-8B04-443C-9952-C56CC4437615}" destId="{3A24AAC8-53A9-45F8-9821-4A9CAE06E9D9}" srcOrd="0" destOrd="0" presId="urn:microsoft.com/office/officeart/2005/8/layout/vList3"/>
    <dgm:cxn modelId="{A21F7C6A-76BA-4B77-8499-D0E6518C75CB}" type="presParOf" srcId="{3A24AAC8-53A9-45F8-9821-4A9CAE06E9D9}" destId="{BEF516C1-0B4C-4B04-8EBF-F636149C6C49}" srcOrd="0" destOrd="0" presId="urn:microsoft.com/office/officeart/2005/8/layout/vList3"/>
    <dgm:cxn modelId="{FA832BFA-DD00-4058-8D49-08D8135CC199}" type="presParOf" srcId="{3A24AAC8-53A9-45F8-9821-4A9CAE06E9D9}" destId="{A4B1161D-6FBD-421C-B3FC-F355A5CB46D0}" srcOrd="1" destOrd="0" presId="urn:microsoft.com/office/officeart/2005/8/layout/vList3"/>
    <dgm:cxn modelId="{4E169D6F-B776-4061-927C-1A2DD8743D75}" type="presParOf" srcId="{84266FA0-8B04-443C-9952-C56CC4437615}" destId="{26A25D94-44A0-450A-9DD0-C37F58CCD80B}" srcOrd="1" destOrd="0" presId="urn:microsoft.com/office/officeart/2005/8/layout/vList3"/>
    <dgm:cxn modelId="{457DF57B-4D6B-43DB-AD6D-6B4C155FA6FB}" type="presParOf" srcId="{84266FA0-8B04-443C-9952-C56CC4437615}" destId="{4AA37662-5E25-4683-ABDF-2A0289285B61}" srcOrd="2" destOrd="0" presId="urn:microsoft.com/office/officeart/2005/8/layout/vList3"/>
    <dgm:cxn modelId="{0A6EE9E8-677F-4606-977E-1EBF8D9E1A34}" type="presParOf" srcId="{4AA37662-5E25-4683-ABDF-2A0289285B61}" destId="{50E70134-F5ED-4B2B-902D-2FE747026991}" srcOrd="0" destOrd="0" presId="urn:microsoft.com/office/officeart/2005/8/layout/vList3"/>
    <dgm:cxn modelId="{A695300C-8C96-4712-AC81-22821756B0BF}" type="presParOf" srcId="{4AA37662-5E25-4683-ABDF-2A0289285B61}" destId="{AD0C6FE1-F33D-4188-88A7-9359C30BBAF9}" srcOrd="1" destOrd="0" presId="urn:microsoft.com/office/officeart/2005/8/layout/vList3"/>
    <dgm:cxn modelId="{504530D9-1A3B-40AC-BEBE-B5EF4A6DD8C9}" type="presParOf" srcId="{84266FA0-8B04-443C-9952-C56CC4437615}" destId="{BDFADE5B-3269-42D9-BF02-DBA7D7CF34F5}" srcOrd="3" destOrd="0" presId="urn:microsoft.com/office/officeart/2005/8/layout/vList3"/>
    <dgm:cxn modelId="{35E51272-8B38-4A65-B726-2E8338A85D07}" type="presParOf" srcId="{84266FA0-8B04-443C-9952-C56CC4437615}" destId="{59029BC3-A0CF-4171-894E-75794E58C49E}" srcOrd="4" destOrd="0" presId="urn:microsoft.com/office/officeart/2005/8/layout/vList3"/>
    <dgm:cxn modelId="{19301697-D167-41FF-9D95-2DE8B6CBBC00}" type="presParOf" srcId="{59029BC3-A0CF-4171-894E-75794E58C49E}" destId="{40617ACF-D835-4E02-A7C7-39F6B59B5905}" srcOrd="0" destOrd="0" presId="urn:microsoft.com/office/officeart/2005/8/layout/vList3"/>
    <dgm:cxn modelId="{77F582C3-69E9-4385-8C2A-B233E017AF92}" type="presParOf" srcId="{59029BC3-A0CF-4171-894E-75794E58C49E}" destId="{B1F5FC31-A2FE-453F-9F5D-5584FB58C0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A7DB2-14F4-40E2-85EE-36D07782EF4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D1E6B5-3826-4064-BB3D-7D09FC4CF45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Аспекты музыкального фольклора</a:t>
          </a:r>
          <a:endParaRPr lang="ru-RU" sz="2000" dirty="0">
            <a:solidFill>
              <a:schemeClr val="tx1"/>
            </a:solidFill>
          </a:endParaRPr>
        </a:p>
      </dgm:t>
    </dgm:pt>
    <dgm:pt modelId="{747EED8D-01B8-4E9B-8793-C3D74FCA520E}" type="parTrans" cxnId="{EB44CC21-A29A-4C95-8BC7-F54EE41EF5F1}">
      <dgm:prSet/>
      <dgm:spPr/>
      <dgm:t>
        <a:bodyPr/>
        <a:lstStyle/>
        <a:p>
          <a:endParaRPr lang="ru-RU"/>
        </a:p>
      </dgm:t>
    </dgm:pt>
    <dgm:pt modelId="{AE43B8C1-A9FD-4F01-B5D5-9DEDF253612E}" type="sibTrans" cxnId="{EB44CC21-A29A-4C95-8BC7-F54EE41EF5F1}">
      <dgm:prSet/>
      <dgm:spPr/>
      <dgm:t>
        <a:bodyPr/>
        <a:lstStyle/>
        <a:p>
          <a:endParaRPr lang="ru-RU"/>
        </a:p>
      </dgm:t>
    </dgm:pt>
    <dgm:pt modelId="{14F33BB1-FA1F-4478-BA0D-E88610D2338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Народная песня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C36BF-E0C9-418D-B36B-5D732403B802}" type="parTrans" cxnId="{37CB2FD4-9824-4451-B985-923D27EBD16D}">
      <dgm:prSet/>
      <dgm:spPr/>
      <dgm:t>
        <a:bodyPr/>
        <a:lstStyle/>
        <a:p>
          <a:endParaRPr lang="ru-RU"/>
        </a:p>
      </dgm:t>
    </dgm:pt>
    <dgm:pt modelId="{578A38A0-50D3-4C63-A6FA-3D54F28D0563}" type="sibTrans" cxnId="{37CB2FD4-9824-4451-B985-923D27EBD16D}">
      <dgm:prSet/>
      <dgm:spPr/>
      <dgm:t>
        <a:bodyPr/>
        <a:lstStyle/>
        <a:p>
          <a:endParaRPr lang="ru-RU"/>
        </a:p>
      </dgm:t>
    </dgm:pt>
    <dgm:pt modelId="{A3294129-747A-4C9C-97DB-0124193DA75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Народная хореография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EB9A8-6F15-4A1F-927E-7EF02FF42870}" type="parTrans" cxnId="{2C0060D6-A65D-4381-8737-9796AC83D6BB}">
      <dgm:prSet/>
      <dgm:spPr/>
      <dgm:t>
        <a:bodyPr/>
        <a:lstStyle/>
        <a:p>
          <a:endParaRPr lang="ru-RU"/>
        </a:p>
      </dgm:t>
    </dgm:pt>
    <dgm:pt modelId="{8F5EB2C2-A9F4-4417-9AA1-504F9C4B829E}" type="sibTrans" cxnId="{2C0060D6-A65D-4381-8737-9796AC83D6BB}">
      <dgm:prSet/>
      <dgm:spPr/>
      <dgm:t>
        <a:bodyPr/>
        <a:lstStyle/>
        <a:p>
          <a:endParaRPr lang="ru-RU"/>
        </a:p>
      </dgm:t>
    </dgm:pt>
    <dgm:pt modelId="{DA8CBA81-A7D2-4EE6-AD84-60E8F56BE36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игры.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1C6F6-22BD-41B1-B80A-152175DE3E2B}" type="parTrans" cxnId="{95E14390-564B-49BD-9EA6-84FA3608EEEA}">
      <dgm:prSet/>
      <dgm:spPr/>
      <dgm:t>
        <a:bodyPr/>
        <a:lstStyle/>
        <a:p>
          <a:endParaRPr lang="ru-RU"/>
        </a:p>
      </dgm:t>
    </dgm:pt>
    <dgm:pt modelId="{3FF9AB17-B279-4098-B1A4-B88D0C052943}" type="sibTrans" cxnId="{95E14390-564B-49BD-9EA6-84FA3608EEEA}">
      <dgm:prSet/>
      <dgm:spPr/>
      <dgm:t>
        <a:bodyPr/>
        <a:lstStyle/>
        <a:p>
          <a:endParaRPr lang="ru-RU"/>
        </a:p>
      </dgm:t>
    </dgm:pt>
    <dgm:pt modelId="{60849F80-16F6-4F3C-A671-0595FC6B1C4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музыкальные инструменты.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E749D-E9C9-4459-B4C3-2EFF876A58CD}" type="parTrans" cxnId="{FE699F5D-0AA5-45DC-AEBD-A4F962FE89D8}">
      <dgm:prSet/>
      <dgm:spPr/>
      <dgm:t>
        <a:bodyPr/>
        <a:lstStyle/>
        <a:p>
          <a:endParaRPr lang="ru-RU"/>
        </a:p>
      </dgm:t>
    </dgm:pt>
    <dgm:pt modelId="{C163A28D-D6FB-475E-A1FD-2BA2E3D4246A}" type="sibTrans" cxnId="{FE699F5D-0AA5-45DC-AEBD-A4F962FE89D8}">
      <dgm:prSet/>
      <dgm:spPr/>
      <dgm:t>
        <a:bodyPr/>
        <a:lstStyle/>
        <a:p>
          <a:endParaRPr lang="ru-RU"/>
        </a:p>
      </dgm:t>
    </dgm:pt>
    <dgm:pt modelId="{3AE74628-9C9A-4CAC-A37C-435297EB8BCE}" type="pres">
      <dgm:prSet presAssocID="{72BA7DB2-14F4-40E2-85EE-36D07782EF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DFD18-733C-4C4C-9920-2B1CD5368574}" type="pres">
      <dgm:prSet presAssocID="{A7D1E6B5-3826-4064-BB3D-7D09FC4CF457}" presName="centerShape" presStyleLbl="node0" presStyleIdx="0" presStyleCnt="1"/>
      <dgm:spPr/>
      <dgm:t>
        <a:bodyPr/>
        <a:lstStyle/>
        <a:p>
          <a:endParaRPr lang="ru-RU"/>
        </a:p>
      </dgm:t>
    </dgm:pt>
    <dgm:pt modelId="{6E40ABC4-0BE7-4283-A543-A6D550463AEE}" type="pres">
      <dgm:prSet presAssocID="{14F33BB1-FA1F-4478-BA0D-E88610D233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DAC8D-E029-41B4-B68F-207184624E90}" type="pres">
      <dgm:prSet presAssocID="{14F33BB1-FA1F-4478-BA0D-E88610D23387}" presName="dummy" presStyleCnt="0"/>
      <dgm:spPr/>
    </dgm:pt>
    <dgm:pt modelId="{6DFE2566-8B45-406E-88FF-81FF9511416F}" type="pres">
      <dgm:prSet presAssocID="{578A38A0-50D3-4C63-A6FA-3D54F28D056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37764E5-95FD-47FA-B92A-D765B4B9F102}" type="pres">
      <dgm:prSet presAssocID="{A3294129-747A-4C9C-97DB-0124193DA7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1A429-F19C-4F71-9DBC-F492C44BD63B}" type="pres">
      <dgm:prSet presAssocID="{A3294129-747A-4C9C-97DB-0124193DA759}" presName="dummy" presStyleCnt="0"/>
      <dgm:spPr/>
    </dgm:pt>
    <dgm:pt modelId="{1FFDA3C2-3A23-49E3-9FBB-1A79EFABB68E}" type="pres">
      <dgm:prSet presAssocID="{8F5EB2C2-A9F4-4417-9AA1-504F9C4B829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0A039B5-A573-41CA-982D-9E44CB4BE2EB}" type="pres">
      <dgm:prSet presAssocID="{DA8CBA81-A7D2-4EE6-AD84-60E8F56BE3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2F3A6-A0A0-4CDB-AD7C-A32B1D695C34}" type="pres">
      <dgm:prSet presAssocID="{DA8CBA81-A7D2-4EE6-AD84-60E8F56BE364}" presName="dummy" presStyleCnt="0"/>
      <dgm:spPr/>
    </dgm:pt>
    <dgm:pt modelId="{270B7F77-09F5-43A6-9E09-49B4ADF367CA}" type="pres">
      <dgm:prSet presAssocID="{3FF9AB17-B279-4098-B1A4-B88D0C05294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307E51B-C15E-4FCD-A62B-A89FDCFC931B}" type="pres">
      <dgm:prSet presAssocID="{60849F80-16F6-4F3C-A671-0595FC6B1C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2DE29-9B88-4BD3-A450-C31D6BC47ADB}" type="pres">
      <dgm:prSet presAssocID="{60849F80-16F6-4F3C-A671-0595FC6B1C46}" presName="dummy" presStyleCnt="0"/>
      <dgm:spPr/>
    </dgm:pt>
    <dgm:pt modelId="{0CB74419-4B57-4A7A-BB54-7A3A820452FF}" type="pres">
      <dgm:prSet presAssocID="{C163A28D-D6FB-475E-A1FD-2BA2E3D4246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620C487-C207-4E2E-8EA8-2E8D79B204F9}" type="presOf" srcId="{14F33BB1-FA1F-4478-BA0D-E88610D23387}" destId="{6E40ABC4-0BE7-4283-A543-A6D550463AEE}" srcOrd="0" destOrd="0" presId="urn:microsoft.com/office/officeart/2005/8/layout/radial6"/>
    <dgm:cxn modelId="{4FA2D5F4-5CE6-4A47-A3B1-4D5848E9862D}" type="presOf" srcId="{A3294129-747A-4C9C-97DB-0124193DA759}" destId="{637764E5-95FD-47FA-B92A-D765B4B9F102}" srcOrd="0" destOrd="0" presId="urn:microsoft.com/office/officeart/2005/8/layout/radial6"/>
    <dgm:cxn modelId="{9D9B4304-252E-4CEF-9DC1-4E8123E91EE3}" type="presOf" srcId="{72BA7DB2-14F4-40E2-85EE-36D07782EF41}" destId="{3AE74628-9C9A-4CAC-A37C-435297EB8BCE}" srcOrd="0" destOrd="0" presId="urn:microsoft.com/office/officeart/2005/8/layout/radial6"/>
    <dgm:cxn modelId="{909EE805-E874-42D0-A66F-56E325846116}" type="presOf" srcId="{A7D1E6B5-3826-4064-BB3D-7D09FC4CF457}" destId="{995DFD18-733C-4C4C-9920-2B1CD5368574}" srcOrd="0" destOrd="0" presId="urn:microsoft.com/office/officeart/2005/8/layout/radial6"/>
    <dgm:cxn modelId="{C3AA5823-80ED-4E85-AD19-B80F7708433C}" type="presOf" srcId="{578A38A0-50D3-4C63-A6FA-3D54F28D0563}" destId="{6DFE2566-8B45-406E-88FF-81FF9511416F}" srcOrd="0" destOrd="0" presId="urn:microsoft.com/office/officeart/2005/8/layout/radial6"/>
    <dgm:cxn modelId="{FE699F5D-0AA5-45DC-AEBD-A4F962FE89D8}" srcId="{A7D1E6B5-3826-4064-BB3D-7D09FC4CF457}" destId="{60849F80-16F6-4F3C-A671-0595FC6B1C46}" srcOrd="3" destOrd="0" parTransId="{43FE749D-E9C9-4459-B4C3-2EFF876A58CD}" sibTransId="{C163A28D-D6FB-475E-A1FD-2BA2E3D4246A}"/>
    <dgm:cxn modelId="{2C0060D6-A65D-4381-8737-9796AC83D6BB}" srcId="{A7D1E6B5-3826-4064-BB3D-7D09FC4CF457}" destId="{A3294129-747A-4C9C-97DB-0124193DA759}" srcOrd="1" destOrd="0" parTransId="{AA6EB9A8-6F15-4A1F-927E-7EF02FF42870}" sibTransId="{8F5EB2C2-A9F4-4417-9AA1-504F9C4B829E}"/>
    <dgm:cxn modelId="{2A4E33E2-DAFB-4650-9C8E-03B9E9721D3C}" type="presOf" srcId="{3FF9AB17-B279-4098-B1A4-B88D0C052943}" destId="{270B7F77-09F5-43A6-9E09-49B4ADF367CA}" srcOrd="0" destOrd="0" presId="urn:microsoft.com/office/officeart/2005/8/layout/radial6"/>
    <dgm:cxn modelId="{37CB2FD4-9824-4451-B985-923D27EBD16D}" srcId="{A7D1E6B5-3826-4064-BB3D-7D09FC4CF457}" destId="{14F33BB1-FA1F-4478-BA0D-E88610D23387}" srcOrd="0" destOrd="0" parTransId="{CDAC36BF-E0C9-418D-B36B-5D732403B802}" sibTransId="{578A38A0-50D3-4C63-A6FA-3D54F28D0563}"/>
    <dgm:cxn modelId="{95E14390-564B-49BD-9EA6-84FA3608EEEA}" srcId="{A7D1E6B5-3826-4064-BB3D-7D09FC4CF457}" destId="{DA8CBA81-A7D2-4EE6-AD84-60E8F56BE364}" srcOrd="2" destOrd="0" parTransId="{BC71C6F6-22BD-41B1-B80A-152175DE3E2B}" sibTransId="{3FF9AB17-B279-4098-B1A4-B88D0C052943}"/>
    <dgm:cxn modelId="{95F2B53C-40BF-448C-A443-80F61570260E}" type="presOf" srcId="{60849F80-16F6-4F3C-A671-0595FC6B1C46}" destId="{4307E51B-C15E-4FCD-A62B-A89FDCFC931B}" srcOrd="0" destOrd="0" presId="urn:microsoft.com/office/officeart/2005/8/layout/radial6"/>
    <dgm:cxn modelId="{F9EC4F27-0FC4-4E12-9637-0FEFB74916EB}" type="presOf" srcId="{8F5EB2C2-A9F4-4417-9AA1-504F9C4B829E}" destId="{1FFDA3C2-3A23-49E3-9FBB-1A79EFABB68E}" srcOrd="0" destOrd="0" presId="urn:microsoft.com/office/officeart/2005/8/layout/radial6"/>
    <dgm:cxn modelId="{53383C27-CDE6-4F2A-ABA2-E7799A0310C9}" type="presOf" srcId="{DA8CBA81-A7D2-4EE6-AD84-60E8F56BE364}" destId="{40A039B5-A573-41CA-982D-9E44CB4BE2EB}" srcOrd="0" destOrd="0" presId="urn:microsoft.com/office/officeart/2005/8/layout/radial6"/>
    <dgm:cxn modelId="{EB44CC21-A29A-4C95-8BC7-F54EE41EF5F1}" srcId="{72BA7DB2-14F4-40E2-85EE-36D07782EF41}" destId="{A7D1E6B5-3826-4064-BB3D-7D09FC4CF457}" srcOrd="0" destOrd="0" parTransId="{747EED8D-01B8-4E9B-8793-C3D74FCA520E}" sibTransId="{AE43B8C1-A9FD-4F01-B5D5-9DEDF253612E}"/>
    <dgm:cxn modelId="{FE989D91-C244-42B9-AAE8-D6BF592139DD}" type="presOf" srcId="{C163A28D-D6FB-475E-A1FD-2BA2E3D4246A}" destId="{0CB74419-4B57-4A7A-BB54-7A3A820452FF}" srcOrd="0" destOrd="0" presId="urn:microsoft.com/office/officeart/2005/8/layout/radial6"/>
    <dgm:cxn modelId="{1DF66027-F4C9-4163-A42B-3C72308DA975}" type="presParOf" srcId="{3AE74628-9C9A-4CAC-A37C-435297EB8BCE}" destId="{995DFD18-733C-4C4C-9920-2B1CD5368574}" srcOrd="0" destOrd="0" presId="urn:microsoft.com/office/officeart/2005/8/layout/radial6"/>
    <dgm:cxn modelId="{A53B93E1-4812-4EF6-9002-5A0D882F5837}" type="presParOf" srcId="{3AE74628-9C9A-4CAC-A37C-435297EB8BCE}" destId="{6E40ABC4-0BE7-4283-A543-A6D550463AEE}" srcOrd="1" destOrd="0" presId="urn:microsoft.com/office/officeart/2005/8/layout/radial6"/>
    <dgm:cxn modelId="{F5ACFE40-DFD1-464B-AFD6-09F4352215BC}" type="presParOf" srcId="{3AE74628-9C9A-4CAC-A37C-435297EB8BCE}" destId="{9A9DAC8D-E029-41B4-B68F-207184624E90}" srcOrd="2" destOrd="0" presId="urn:microsoft.com/office/officeart/2005/8/layout/radial6"/>
    <dgm:cxn modelId="{40775A53-A096-4790-9D10-1708C61803A8}" type="presParOf" srcId="{3AE74628-9C9A-4CAC-A37C-435297EB8BCE}" destId="{6DFE2566-8B45-406E-88FF-81FF9511416F}" srcOrd="3" destOrd="0" presId="urn:microsoft.com/office/officeart/2005/8/layout/radial6"/>
    <dgm:cxn modelId="{D5539244-B6D2-47BA-A3EA-91C2714D19CC}" type="presParOf" srcId="{3AE74628-9C9A-4CAC-A37C-435297EB8BCE}" destId="{637764E5-95FD-47FA-B92A-D765B4B9F102}" srcOrd="4" destOrd="0" presId="urn:microsoft.com/office/officeart/2005/8/layout/radial6"/>
    <dgm:cxn modelId="{633283A5-A10E-4409-B0A8-74C7DA599712}" type="presParOf" srcId="{3AE74628-9C9A-4CAC-A37C-435297EB8BCE}" destId="{E2F1A429-F19C-4F71-9DBC-F492C44BD63B}" srcOrd="5" destOrd="0" presId="urn:microsoft.com/office/officeart/2005/8/layout/radial6"/>
    <dgm:cxn modelId="{933B79F3-76C2-4881-A192-432A1A73531C}" type="presParOf" srcId="{3AE74628-9C9A-4CAC-A37C-435297EB8BCE}" destId="{1FFDA3C2-3A23-49E3-9FBB-1A79EFABB68E}" srcOrd="6" destOrd="0" presId="urn:microsoft.com/office/officeart/2005/8/layout/radial6"/>
    <dgm:cxn modelId="{F0B386CF-AC3F-4A97-9070-DB8717068046}" type="presParOf" srcId="{3AE74628-9C9A-4CAC-A37C-435297EB8BCE}" destId="{40A039B5-A573-41CA-982D-9E44CB4BE2EB}" srcOrd="7" destOrd="0" presId="urn:microsoft.com/office/officeart/2005/8/layout/radial6"/>
    <dgm:cxn modelId="{5869C3A5-8A85-4239-ACC3-A77B023948BB}" type="presParOf" srcId="{3AE74628-9C9A-4CAC-A37C-435297EB8BCE}" destId="{1F12F3A6-A0A0-4CDB-AD7C-A32B1D695C34}" srcOrd="8" destOrd="0" presId="urn:microsoft.com/office/officeart/2005/8/layout/radial6"/>
    <dgm:cxn modelId="{B89510BA-CC3D-450D-864F-023C2EADE2B6}" type="presParOf" srcId="{3AE74628-9C9A-4CAC-A37C-435297EB8BCE}" destId="{270B7F77-09F5-43A6-9E09-49B4ADF367CA}" srcOrd="9" destOrd="0" presId="urn:microsoft.com/office/officeart/2005/8/layout/radial6"/>
    <dgm:cxn modelId="{806E2D51-E38E-4DC6-A9E0-37D26BF87340}" type="presParOf" srcId="{3AE74628-9C9A-4CAC-A37C-435297EB8BCE}" destId="{4307E51B-C15E-4FCD-A62B-A89FDCFC931B}" srcOrd="10" destOrd="0" presId="urn:microsoft.com/office/officeart/2005/8/layout/radial6"/>
    <dgm:cxn modelId="{C5BDF8C2-CCE8-4F21-B6EB-03F58586F64F}" type="presParOf" srcId="{3AE74628-9C9A-4CAC-A37C-435297EB8BCE}" destId="{9F62DE29-9B88-4BD3-A450-C31D6BC47ADB}" srcOrd="11" destOrd="0" presId="urn:microsoft.com/office/officeart/2005/8/layout/radial6"/>
    <dgm:cxn modelId="{15F5BB92-CE4E-463C-8C98-F9161CCC906D}" type="presParOf" srcId="{3AE74628-9C9A-4CAC-A37C-435297EB8BCE}" destId="{0CB74419-4B57-4A7A-BB54-7A3A820452F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161D-6FBD-421C-B3FC-F355A5CB46D0}">
      <dsp:nvSpPr>
        <dsp:cNvPr id="0" name=""/>
        <dsp:cNvSpPr/>
      </dsp:nvSpPr>
      <dsp:spPr>
        <a:xfrm rot="10800000">
          <a:off x="1612613" y="23757"/>
          <a:ext cx="5107416" cy="10929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7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Эмоциональная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85859" y="23757"/>
        <a:ext cx="4834170" cy="1092983"/>
      </dsp:txXfrm>
    </dsp:sp>
    <dsp:sp modelId="{BEF516C1-0B4C-4B04-8EBF-F636149C6C49}">
      <dsp:nvSpPr>
        <dsp:cNvPr id="0" name=""/>
        <dsp:cNvSpPr/>
      </dsp:nvSpPr>
      <dsp:spPr>
        <a:xfrm>
          <a:off x="1013208" y="379"/>
          <a:ext cx="1092983" cy="109298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C6FE1-F33D-4188-88A7-9359C30BBAF9}">
      <dsp:nvSpPr>
        <dsp:cNvPr id="0" name=""/>
        <dsp:cNvSpPr/>
      </dsp:nvSpPr>
      <dsp:spPr>
        <a:xfrm rot="10800000">
          <a:off x="1559700" y="1419626"/>
          <a:ext cx="5107416" cy="10929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75" tIns="106680" rIns="199136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</a:t>
          </a:r>
        </a:p>
        <a:p>
          <a:pPr algn="ctr">
            <a:spcBef>
              <a:spcPct val="0"/>
            </a:spcBef>
          </a:pP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32946" y="1419626"/>
        <a:ext cx="4834170" cy="1092983"/>
      </dsp:txXfrm>
    </dsp:sp>
    <dsp:sp modelId="{50E70134-F5ED-4B2B-902D-2FE747026991}">
      <dsp:nvSpPr>
        <dsp:cNvPr id="0" name=""/>
        <dsp:cNvSpPr/>
      </dsp:nvSpPr>
      <dsp:spPr>
        <a:xfrm>
          <a:off x="1013208" y="1419626"/>
          <a:ext cx="1092983" cy="109298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5FC31-A2FE-453F-9F5D-5584FB58C0D5}">
      <dsp:nvSpPr>
        <dsp:cNvPr id="0" name=""/>
        <dsp:cNvSpPr/>
      </dsp:nvSpPr>
      <dsp:spPr>
        <a:xfrm rot="10800000">
          <a:off x="1559700" y="2838874"/>
          <a:ext cx="5107416" cy="10929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975" tIns="106680" rIns="199136" bIns="106680" numCol="1" spcCol="1270" anchor="ctr" anchorCtr="0">
          <a:noAutofit/>
        </a:bodyPr>
        <a:lstStyle/>
        <a:p>
          <a:pPr marL="0" marR="0" lvl="0" indent="0" algn="ctr" defTabSz="1555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 личностная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32946" y="2838874"/>
        <a:ext cx="4834170" cy="1092983"/>
      </dsp:txXfrm>
    </dsp:sp>
    <dsp:sp modelId="{40617ACF-D835-4E02-A7C7-39F6B59B5905}">
      <dsp:nvSpPr>
        <dsp:cNvPr id="0" name=""/>
        <dsp:cNvSpPr/>
      </dsp:nvSpPr>
      <dsp:spPr>
        <a:xfrm>
          <a:off x="1013208" y="2838874"/>
          <a:ext cx="1092983" cy="109298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74419-4B57-4A7A-BB54-7A3A820452FF}">
      <dsp:nvSpPr>
        <dsp:cNvPr id="0" name=""/>
        <dsp:cNvSpPr/>
      </dsp:nvSpPr>
      <dsp:spPr>
        <a:xfrm>
          <a:off x="2151905" y="770061"/>
          <a:ext cx="5129237" cy="512923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B7F77-09F5-43A6-9E09-49B4ADF367CA}">
      <dsp:nvSpPr>
        <dsp:cNvPr id="0" name=""/>
        <dsp:cNvSpPr/>
      </dsp:nvSpPr>
      <dsp:spPr>
        <a:xfrm>
          <a:off x="2151905" y="770061"/>
          <a:ext cx="5129237" cy="512923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DA3C2-3A23-49E3-9FBB-1A79EFABB68E}">
      <dsp:nvSpPr>
        <dsp:cNvPr id="0" name=""/>
        <dsp:cNvSpPr/>
      </dsp:nvSpPr>
      <dsp:spPr>
        <a:xfrm>
          <a:off x="2151905" y="770061"/>
          <a:ext cx="5129237" cy="512923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2566-8B45-406E-88FF-81FF9511416F}">
      <dsp:nvSpPr>
        <dsp:cNvPr id="0" name=""/>
        <dsp:cNvSpPr/>
      </dsp:nvSpPr>
      <dsp:spPr>
        <a:xfrm>
          <a:off x="2151905" y="770061"/>
          <a:ext cx="5129237" cy="512923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DFD18-733C-4C4C-9920-2B1CD5368574}">
      <dsp:nvSpPr>
        <dsp:cNvPr id="0" name=""/>
        <dsp:cNvSpPr/>
      </dsp:nvSpPr>
      <dsp:spPr>
        <a:xfrm>
          <a:off x="3535090" y="2153246"/>
          <a:ext cx="2362867" cy="2362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Аспекты музыкального фольклора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81124" y="2499280"/>
        <a:ext cx="1670799" cy="1670799"/>
      </dsp:txXfrm>
    </dsp:sp>
    <dsp:sp modelId="{6E40ABC4-0BE7-4283-A543-A6D550463AEE}">
      <dsp:nvSpPr>
        <dsp:cNvPr id="0" name=""/>
        <dsp:cNvSpPr/>
      </dsp:nvSpPr>
      <dsp:spPr>
        <a:xfrm>
          <a:off x="3889520" y="2601"/>
          <a:ext cx="1654007" cy="1654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Народная песня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744" y="244825"/>
        <a:ext cx="1169559" cy="1169559"/>
      </dsp:txXfrm>
    </dsp:sp>
    <dsp:sp modelId="{637764E5-95FD-47FA-B92A-D765B4B9F102}">
      <dsp:nvSpPr>
        <dsp:cNvPr id="0" name=""/>
        <dsp:cNvSpPr/>
      </dsp:nvSpPr>
      <dsp:spPr>
        <a:xfrm>
          <a:off x="6394594" y="2507676"/>
          <a:ext cx="1654007" cy="1654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Народная хореография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36818" y="2749900"/>
        <a:ext cx="1169559" cy="1169559"/>
      </dsp:txXfrm>
    </dsp:sp>
    <dsp:sp modelId="{40A039B5-A573-41CA-982D-9E44CB4BE2EB}">
      <dsp:nvSpPr>
        <dsp:cNvPr id="0" name=""/>
        <dsp:cNvSpPr/>
      </dsp:nvSpPr>
      <dsp:spPr>
        <a:xfrm>
          <a:off x="3889520" y="5012750"/>
          <a:ext cx="1654007" cy="1654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игры.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1744" y="5254974"/>
        <a:ext cx="1169559" cy="1169559"/>
      </dsp:txXfrm>
    </dsp:sp>
    <dsp:sp modelId="{4307E51B-C15E-4FCD-A62B-A89FDCFC931B}">
      <dsp:nvSpPr>
        <dsp:cNvPr id="0" name=""/>
        <dsp:cNvSpPr/>
      </dsp:nvSpPr>
      <dsp:spPr>
        <a:xfrm>
          <a:off x="1384445" y="2507676"/>
          <a:ext cx="1654007" cy="1654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Народные музыкальные инструменты.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6669" y="2749900"/>
        <a:ext cx="1169559" cy="116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BCE3-88DC-4094-9D8D-DAD544D01571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BEF2-9EE9-4A20-B533-D3647211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BEF2-9EE9-4A20-B533-D36472115F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6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2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1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3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0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11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98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854" y="936924"/>
            <a:ext cx="7266921" cy="393223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7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музыкальных способностей детей дошкольного возраста на основе фольклорного материала</a:t>
            </a:r>
            <a:endParaRPr lang="ru-RU" sz="2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589" y="4149080"/>
            <a:ext cx="6193036" cy="109588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Морарь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Александра Викторовна </a:t>
            </a:r>
          </a:p>
        </p:txBody>
      </p:sp>
      <p:pic>
        <p:nvPicPr>
          <p:cNvPr id="22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6696744" cy="2071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5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05463"/>
            <a:ext cx="9021688" cy="5175865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хореография: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753966"/>
            <a:ext cx="78652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форма для приобщения детей к русскому народному танцевальному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исскуству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способствует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Развитию музыкальности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Развитию способностей воспринимать музыку, чувствовать ее настроение, характер, понимать содержание.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Развитию чувства ритма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Развитию творческого потенциала ребенка и самовыражения через танец.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Развитию двигательных качеств и умений координировать движения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Формированию правильной осанки, красивой походки, развитию умения ориентироваться в пространстве.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Развитию способностей фантазии и импровизации.</a:t>
            </a:r>
          </a:p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EBF25A"/>
              </a:buClr>
              <a:buSzPct val="8000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и раскрытию творческого начала в каждом малыше.</a:t>
            </a:r>
          </a:p>
        </p:txBody>
      </p:sp>
    </p:spTree>
    <p:extLst>
      <p:ext uri="{BB962C8B-B14F-4D97-AF65-F5344CB8AC3E}">
        <p14:creationId xmlns:p14="http://schemas.microsoft.com/office/powerpoint/2010/main" val="42758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05463"/>
            <a:ext cx="9021688" cy="5175865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хореография: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3599134" cy="2699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84454"/>
            <a:ext cx="3473181" cy="260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4077" y="3119028"/>
            <a:ext cx="2584997" cy="43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174128"/>
            <a:ext cx="8229600" cy="4525963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1904137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в основе которых используется детский фольклор – это народные подвижные игры. Дети в таких играх показывают быстроту движений, ловкость, сообразительность.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 использования подвижных народных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решаются следующие 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развивающей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ребёнком необходимого двигательного и речевого опыта;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физического, психического и духовного здоровья;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творческого двигательного потенциала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личностной культуры здоровья;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хороводные игры формируют у детей ориентацию в пространстве, координацию, внимание, умение контролировать свои действия, подчиняться правилам игры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174128"/>
            <a:ext cx="8229600" cy="4525963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" y="4886642"/>
            <a:ext cx="3700264" cy="1798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" y="2019766"/>
            <a:ext cx="3589078" cy="2691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22" y="2306997"/>
            <a:ext cx="5148064" cy="3861048"/>
          </a:xfrm>
          <a:prstGeom prst="rect">
            <a:avLst/>
          </a:prstGeom>
        </p:spPr>
      </p:pic>
      <p:pic>
        <p:nvPicPr>
          <p:cNvPr id="7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5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39136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фольклора в музыкальном развитии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которые проводятся с использованием произведений фольклора, благоприятно влияют на развитие музыкальных и творческих способностей детей, формируют  устойчивый интерес к русским народным традициям, обрядам .     </a:t>
            </a:r>
          </a:p>
          <a:p>
            <a:pPr marL="0" lv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их проведения разнообразны и различны по степени близости к народным традициям: посиделки, праздничные утренники, тематические вечера, театральные постановки…и т.д.</a:t>
            </a:r>
          </a:p>
          <a:p>
            <a:endParaRPr lang="ru-RU" dirty="0"/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2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3" y="292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Покровксие</a:t>
            </a:r>
            <a:r>
              <a:rPr lang="ru-RU" b="1" i="1" dirty="0" smtClean="0">
                <a:solidFill>
                  <a:schemeClr val="tx1"/>
                </a:solidFill>
              </a:rPr>
              <a:t> посиделки»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91" y="3968563"/>
            <a:ext cx="4230288" cy="2370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8063"/>
            <a:ext cx="4238128" cy="2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5" y="0"/>
            <a:ext cx="6470607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«Пришла коляда-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отворяй ворота»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5075"/>
            <a:ext cx="7200800" cy="5400600"/>
          </a:xfrm>
        </p:spPr>
      </p:pic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07504" y="28724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9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</a:rPr>
              <a:t>Щедровочка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щедровала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0395" y="1690125"/>
            <a:ext cx="5675169" cy="4256376"/>
          </a:xfr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1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4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«Встреча масленицы»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0" y="1979712"/>
            <a:ext cx="5184576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9929" y="1946539"/>
            <a:ext cx="5152628" cy="3864471"/>
          </a:xfrm>
          <a:prstGeom prst="rect">
            <a:avLst/>
          </a:prstGeom>
        </p:spPr>
      </p:pic>
      <p:pic>
        <p:nvPicPr>
          <p:cNvPr id="6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4" cstate="screen"/>
          <a:srcRect t="-379" r="69907"/>
          <a:stretch/>
        </p:blipFill>
        <p:spPr bwMode="auto">
          <a:xfrm>
            <a:off x="179512" y="116632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6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4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«Проводы масленицы»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31640"/>
            <a:ext cx="6881399" cy="5161049"/>
          </a:xfr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6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17" y="116633"/>
            <a:ext cx="6344691" cy="172819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7030A0"/>
                </a:solidFill>
              </a:rPr>
              <a:t>           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63" y="1412776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3600" dirty="0"/>
          </a:p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очевидны противоречия между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общественно-историческим опытом поколений и социумом, в котором происходит отторжение подрастающего поколения от отечественной культуры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 особенно актуально при наличии богатого культурного наследия, связанного с истоками, которые необходимо сохранить.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превратить его в участника,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сопереживателя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игр-забав 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фольклора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у детей радостное оживление,  обогащает речь, развивает музыкальные способности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фольклором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дошкольникам приобретать знания, которые они могут использовать в свободной деятельности, на занятиях, праздниках, развлечениях. Обогащение детей русским народным творчеством является одной из задач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7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Региональный компонент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«Проводы казака на службу»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06" y="1907704"/>
            <a:ext cx="6061797" cy="45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85"/>
            <a:ext cx="875913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Работа с родителями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5785"/>
            <a:ext cx="6528725" cy="4896544"/>
          </a:xfr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6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85"/>
            <a:ext cx="87591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4000" b="1" i="1" dirty="0" smtClean="0">
                <a:solidFill>
                  <a:schemeClr val="tx1"/>
                </a:solidFill>
              </a:rPr>
              <a:t>Выставка «Фольклор –душа народа»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" y="1408502"/>
            <a:ext cx="2869615" cy="5097152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09" y="1412776"/>
            <a:ext cx="2869618" cy="50971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32" y="1412776"/>
            <a:ext cx="2869618" cy="5097152"/>
          </a:xfrm>
          <a:prstGeom prst="rect">
            <a:avLst/>
          </a:prstGeom>
        </p:spPr>
      </p:pic>
      <p:pic>
        <p:nvPicPr>
          <p:cNvPr id="6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5" cstate="screen"/>
          <a:srcRect t="-379" r="69907"/>
          <a:stretch/>
        </p:blipFill>
        <p:spPr bwMode="auto">
          <a:xfrm>
            <a:off x="0" y="91919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8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85"/>
            <a:ext cx="87591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Мастер- класс</a:t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 с педагогами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6020" y="3936409"/>
            <a:ext cx="2907139" cy="21803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097" y="1604551"/>
            <a:ext cx="3588352" cy="269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2835" y="1531361"/>
            <a:ext cx="4405064" cy="3303798"/>
          </a:xfrm>
          <a:prstGeom prst="rect">
            <a:avLst/>
          </a:prstGeom>
        </p:spPr>
      </p:pic>
      <p:pic>
        <p:nvPicPr>
          <p:cNvPr id="6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5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705" y="476672"/>
            <a:ext cx="87591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«День семьи, любви и верности»</a:t>
            </a:r>
            <a:br>
              <a:rPr lang="ru-RU" sz="3100" b="1" i="1" dirty="0" smtClean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совместно с ДК с.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Кагальник</a:t>
            </a:r>
            <a:r>
              <a:rPr lang="ru-RU" sz="3100" b="1" i="1" dirty="0" smtClean="0">
                <a:solidFill>
                  <a:schemeClr val="tx1"/>
                </a:solidFill>
              </a:rPr>
              <a:t> и участием ансамбля народной песни г. Азова</a:t>
            </a:r>
            <a:br>
              <a:rPr lang="ru-RU" sz="3100" b="1" i="1" dirty="0" smtClean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«Левада»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09" y="2103438"/>
            <a:ext cx="5242982" cy="3932237"/>
          </a:xfr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8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116632"/>
            <a:ext cx="8229600" cy="13681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ВЫВОДЫ: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этнокультурной картине мира, народных традиций и обрядов;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азвивается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народной этики и ее роли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более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культуры поведения и самореализации на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ыступая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концертными номерами,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демонстрируя народное творчество,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испытывают чувство уважения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любви к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 своего народа.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5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8352928" cy="216024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СПАСИБО ЗА ВНИМАНИЕ!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9" y="2636912"/>
            <a:ext cx="3932237" cy="3932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299" y="130896"/>
            <a:ext cx="4811001" cy="1488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4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70080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/>
            </a:r>
            <a:br>
              <a:rPr lang="ru-RU" sz="15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</a:br>
            <a:r>
              <a:rPr lang="ru-RU" sz="15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/>
            </a:r>
            <a:br>
              <a:rPr lang="ru-RU" sz="15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истокам русского народного творчества, через знакомство и исполнение произведений фольклорного жанра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961" y="1552523"/>
            <a:ext cx="8229600" cy="4781122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   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разнообразием и особенностями русского фольклора и развитие интереса к нему;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Накопление эстетического опыта эмоциональных переживаний, чувств и настроений;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Расширение знаний и представлений детей о национальной культуре и традиции народа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Развитие всех музыкальных способностей воспитанников</a:t>
            </a:r>
            <a:endParaRPr lang="ru-RU" sz="26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5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731838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 фольклора в музыкальной деятельности детей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687672"/>
              </p:ext>
            </p:extLst>
          </p:nvPr>
        </p:nvGraphicFramePr>
        <p:xfrm>
          <a:off x="731838" y="2103438"/>
          <a:ext cx="76803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7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620688"/>
            <a:ext cx="7680960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увлекает детей яркими поэтическими образами, вызывает у них положительные эмоции, укрепляет святое, жизнерадостное восприятие жизни, помогает понять, что хорошо и что дурно, что красиво и что некрасиво. Фольклор дает им самые главные и простые понятия о жизни, о людях. Он отражает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общеинтересное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насущное, то, что затрагивает всех и каждого: труд человека, его взаимоотношения с природой, жизнь в коллективе. Музыкальный детский фольклор чрезвычайно богат и разнообразен по тематике и содержанию, музыкальному строю, композиции, характеру исполнения. </a:t>
            </a:r>
          </a:p>
        </p:txBody>
      </p:sp>
      <p:pic>
        <p:nvPicPr>
          <p:cNvPr id="4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2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2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1414"/>
              </p:ext>
            </p:extLst>
          </p:nvPr>
        </p:nvGraphicFramePr>
        <p:xfrm>
          <a:off x="-108520" y="0"/>
          <a:ext cx="943304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7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7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3116" y="1503647"/>
            <a:ext cx="8229600" cy="4525963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Вокально-хоровая работа: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певческих навыков-  напевность исполнения и чистота интонирования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дыхание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тембра голоса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звуковысотного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слуха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память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66195"/>
            <a:ext cx="5302540" cy="2577623"/>
          </a:xfrm>
          <a:prstGeom prst="rect">
            <a:avLst/>
          </a:prstGeo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0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498"/>
            <a:ext cx="8837163" cy="6627872"/>
          </a:xfrm>
        </p:spPr>
      </p:pic>
    </p:spTree>
    <p:extLst>
      <p:ext uri="{BB962C8B-B14F-4D97-AF65-F5344CB8AC3E}">
        <p14:creationId xmlns:p14="http://schemas.microsoft.com/office/powerpoint/2010/main" val="31907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205463"/>
            <a:ext cx="8229600" cy="4525963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EBF25A"/>
              </a:buClr>
              <a:buSzPct val="80000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Инструментальное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прекрасное средство не только индивидуального развития, но и развития мышления, творческой инициативы, сознательных отношений 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 которое: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музыкальный слух.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навык у детей слаженно играть ансамблем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4365102"/>
            <a:ext cx="3851920" cy="2166705"/>
          </a:xfrm>
          <a:prstGeom prst="rect">
            <a:avLst/>
          </a:prstGeom>
        </p:spPr>
      </p:pic>
      <p:pic>
        <p:nvPicPr>
          <p:cNvPr id="5" name="Picture 2" descr="https://r1.nubex.ru/s6841-523/f2589_40/logo_135b9db202bf95249ea6b56c5565e1b5.png"/>
          <p:cNvPicPr>
            <a:picLocks noChangeAspect="1" noChangeArrowheads="1"/>
          </p:cNvPicPr>
          <p:nvPr/>
        </p:nvPicPr>
        <p:blipFill rotWithShape="1">
          <a:blip r:embed="rId3" cstate="screen"/>
          <a:srcRect t="-379" r="69907"/>
          <a:stretch/>
        </p:blipFill>
        <p:spPr bwMode="auto">
          <a:xfrm>
            <a:off x="163116" y="188640"/>
            <a:ext cx="1309691" cy="135148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2999" y="3156972"/>
            <a:ext cx="2276873" cy="45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528</Words>
  <Application>Microsoft Office PowerPoint</Application>
  <PresentationFormat>Экран (4:3)</PresentationFormat>
  <Paragraphs>89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</vt:lpstr>
      <vt:lpstr>Century Gothic</vt:lpstr>
      <vt:lpstr>Garamond</vt:lpstr>
      <vt:lpstr>Gungsuh</vt:lpstr>
      <vt:lpstr>Times New Roman</vt:lpstr>
      <vt:lpstr>Wingdings</vt:lpstr>
      <vt:lpstr>Савон</vt:lpstr>
      <vt:lpstr>  Развитие музыкальных способностей детей дошкольного возраста на основе фольклорного материала</vt:lpstr>
      <vt:lpstr>Актуальность              </vt:lpstr>
      <vt:lpstr>  Цель: приобщение детей к истокам русского народного творчества, через знакомство и исполнение произведений фольклорного жанра </vt:lpstr>
      <vt:lpstr>Основы  фольклора в музыкальной деятельности детей</vt:lpstr>
      <vt:lpstr>Музыкальный фольклор как вид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фольклора в музыкальном развитии дошкольников</vt:lpstr>
      <vt:lpstr>«Покровксие посиделки»</vt:lpstr>
      <vt:lpstr>«Пришла коляда-  отворяй ворота»</vt:lpstr>
      <vt:lpstr>«Щедровочка щедровала»</vt:lpstr>
      <vt:lpstr>«Встреча масленицы»</vt:lpstr>
      <vt:lpstr>«Проводы масленицы»</vt:lpstr>
      <vt:lpstr>Региональный компонент «Проводы казака на службу»</vt:lpstr>
      <vt:lpstr>Работа с родителями</vt:lpstr>
      <vt:lpstr> Выставка «Фольклор –душа народа»</vt:lpstr>
      <vt:lpstr>Мастер- класс  с педагогами</vt:lpstr>
      <vt:lpstr> «День семьи, любви и верности» совместно с ДК с. Кагальник и участием ансамбля народной песни г. Азова «Левада»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фольклора на музыкальных занятиях</dc:title>
  <dc:creator>Владимир</dc:creator>
  <cp:lastModifiedBy>kisa9</cp:lastModifiedBy>
  <cp:revision>188</cp:revision>
  <dcterms:created xsi:type="dcterms:W3CDTF">2013-11-16T18:38:07Z</dcterms:created>
  <dcterms:modified xsi:type="dcterms:W3CDTF">2023-10-11T08:21:59Z</dcterms:modified>
</cp:coreProperties>
</file>