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4"/>
  </p:notesMasterIdLst>
  <p:sldIdLst>
    <p:sldId id="347" r:id="rId4"/>
    <p:sldId id="263" r:id="rId5"/>
    <p:sldId id="286" r:id="rId6"/>
    <p:sldId id="348" r:id="rId7"/>
    <p:sldId id="349" r:id="rId8"/>
    <p:sldId id="350" r:id="rId9"/>
    <p:sldId id="351" r:id="rId10"/>
    <p:sldId id="353" r:id="rId11"/>
    <p:sldId id="352" r:id="rId12"/>
    <p:sldId id="35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0" d="100"/>
          <a:sy n="70" d="100"/>
        </p:scale>
        <p:origin x="-14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838200"/>
            <a:ext cx="8382000" cy="76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Экскурсия на автомобильный завод </a:t>
            </a:r>
            <a:r>
              <a:rPr lang="en-US" sz="3200" dirty="0" smtClean="0"/>
              <a:t>Hyundai Motor Manufacturing Russia</a:t>
            </a:r>
            <a:r>
              <a:rPr lang="ru-RU" sz="3200" dirty="0" smtClean="0"/>
              <a:t> ООО</a:t>
            </a:r>
          </a:p>
          <a:p>
            <a:r>
              <a:rPr lang="ru-RU" sz="2000" dirty="0" smtClean="0"/>
              <a:t>12.09.2018 г.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85800" y="152400"/>
            <a:ext cx="8001000" cy="564039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ГКОУ ЛО "</a:t>
            </a:r>
            <a:r>
              <a:rPr lang="ru-RU" sz="2400" dirty="0" err="1" smtClean="0"/>
              <a:t>Сланцевское</a:t>
            </a:r>
            <a:r>
              <a:rPr lang="ru-RU" sz="2400" dirty="0" smtClean="0"/>
              <a:t> специальное учебно-воспитательное учреждение закрытого типа"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28800" y="1600201"/>
            <a:ext cx="6858000" cy="3962400"/>
          </a:xfrm>
        </p:spPr>
        <p:txBody>
          <a:bodyPr/>
          <a:lstStyle/>
          <a:p>
            <a:pPr indent="12700" algn="ctr">
              <a:buNone/>
            </a:pPr>
            <a:r>
              <a:rPr lang="ru-RU" dirty="0" smtClean="0"/>
              <a:t>Ребята выражают особую благодарность руководству автомобильного завода </a:t>
            </a:r>
            <a:r>
              <a:rPr lang="en-US" dirty="0" smtClean="0"/>
              <a:t>Hyundai Motor Manufacturing Russia</a:t>
            </a:r>
            <a:r>
              <a:rPr lang="ru-RU" dirty="0" smtClean="0"/>
              <a:t> за организацию интересной экскурсии.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609600"/>
            <a:ext cx="85344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Очень интересной оказалась </a:t>
            </a:r>
            <a:r>
              <a:rPr lang="ru-RU" sz="2400" dirty="0" smtClean="0">
                <a:solidFill>
                  <a:schemeClr val="tx1"/>
                </a:solidFill>
              </a:rPr>
              <a:t>экскурсия  </a:t>
            </a:r>
            <a:r>
              <a:rPr lang="ru-RU" sz="2400" dirty="0" smtClean="0">
                <a:solidFill>
                  <a:schemeClr val="tx1"/>
                </a:solidFill>
              </a:rPr>
              <a:t>на автомобильный завод </a:t>
            </a:r>
            <a:r>
              <a:rPr lang="en-US" sz="2400" dirty="0" smtClean="0">
                <a:solidFill>
                  <a:schemeClr val="tx1"/>
                </a:solidFill>
              </a:rPr>
              <a:t>Hyundai Motor Manufacturing Russia</a:t>
            </a:r>
            <a:r>
              <a:rPr lang="ru-RU" sz="2400" dirty="0" smtClean="0">
                <a:solidFill>
                  <a:schemeClr val="tx1"/>
                </a:solidFill>
              </a:rPr>
              <a:t> ООО, </a:t>
            </a:r>
            <a:r>
              <a:rPr lang="ru-RU" sz="2400" dirty="0" smtClean="0">
                <a:solidFill>
                  <a:schemeClr val="tx1"/>
                </a:solidFill>
              </a:rPr>
              <a:t>организованная </a:t>
            </a:r>
            <a:r>
              <a:rPr lang="ru-RU" sz="2400" dirty="0" smtClean="0">
                <a:solidFill>
                  <a:schemeClr val="tx1"/>
                </a:solidFill>
              </a:rPr>
              <a:t>в рамках реализации проекта «ПУТЬ В ПРОФЕССИЮ» при поддержке  «Фонда  поддержки детей, находящихся в трудной жизненной </a:t>
            </a:r>
            <a:r>
              <a:rPr lang="ru-RU" sz="2400" dirty="0" smtClean="0">
                <a:solidFill>
                  <a:schemeClr val="tx1"/>
                </a:solidFill>
              </a:rPr>
              <a:t>ситуации»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Ребят провели по цехам завода, показали, как изготавливаются автомобили марки «</a:t>
            </a:r>
            <a:r>
              <a:rPr lang="en-US" sz="2400" dirty="0" smtClean="0">
                <a:solidFill>
                  <a:schemeClr val="tx1"/>
                </a:solidFill>
              </a:rPr>
              <a:t>Hyundai</a:t>
            </a:r>
            <a:r>
              <a:rPr lang="ru-RU" sz="2400" dirty="0" smtClean="0">
                <a:solidFill>
                  <a:schemeClr val="tx1"/>
                </a:solidFill>
              </a:rPr>
              <a:t>». Познакомились с рабочими профессиями, увидели своими глазами, как работают специалисты по сборке автомобилей на конвейере.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Хендай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0132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Хендай 0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3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Хендай 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51200"/>
            <a:ext cx="5410200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Хендай 01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038600" y="1219200"/>
            <a:ext cx="524225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Хендай 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76300" y="152400"/>
            <a:ext cx="49149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Хендай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5052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ендай 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5146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Хендай 0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Хендай 0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86000" y="20574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ендай 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132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Хендай 0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81400"/>
            <a:ext cx="49149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Хендай 0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43400" y="3657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ендай 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0"/>
            <a:ext cx="5943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Хендай 0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5029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Хендай 04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29100" y="228600"/>
            <a:ext cx="49149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ендай 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57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Хендай 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3657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eterburgskie-avtozavody`-zamedlili-spad-proizvodstv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"/>
            <a:ext cx="580944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na13-vyroslo-proizvodstvo-v-rf-avto-henday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48001" y="3429001"/>
            <a:ext cx="6095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Хендай 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Хендай 0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771900" y="3276600"/>
            <a:ext cx="53721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Хендай 058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657600" y="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rgbClr val="282828"/>
      </a:dk1>
      <a:lt1>
        <a:srgbClr val="FFFFFF"/>
      </a:lt1>
      <a:dk2>
        <a:srgbClr val="282828"/>
      </a:dk2>
      <a:lt2>
        <a:srgbClr val="363636"/>
      </a:lt2>
      <a:accent1>
        <a:srgbClr val="5F468C"/>
      </a:accent1>
      <a:accent2>
        <a:srgbClr val="9481B9"/>
      </a:accent2>
      <a:accent3>
        <a:srgbClr val="AB9FC9"/>
      </a:accent3>
      <a:accent4>
        <a:srgbClr val="93ADE1"/>
      </a:accent4>
      <a:accent5>
        <a:srgbClr val="BCBCBC"/>
      </a:accent5>
      <a:accent6>
        <a:srgbClr val="7030A0"/>
      </a:accent6>
      <a:hlink>
        <a:srgbClr val="002060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0">
      <a:dk1>
        <a:srgbClr val="282828"/>
      </a:dk1>
      <a:lt1>
        <a:srgbClr val="FFFFFF"/>
      </a:lt1>
      <a:dk2>
        <a:srgbClr val="282828"/>
      </a:dk2>
      <a:lt2>
        <a:srgbClr val="363636"/>
      </a:lt2>
      <a:accent1>
        <a:srgbClr val="5F468C"/>
      </a:accent1>
      <a:accent2>
        <a:srgbClr val="9481B9"/>
      </a:accent2>
      <a:accent3>
        <a:srgbClr val="AB9FC9"/>
      </a:accent3>
      <a:accent4>
        <a:srgbClr val="93ADE1"/>
      </a:accent4>
      <a:accent5>
        <a:srgbClr val="BCBCBC"/>
      </a:accent5>
      <a:accent6>
        <a:srgbClr val="7030A0"/>
      </a:accent6>
      <a:hlink>
        <a:srgbClr val="002060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30">
      <a:dk1>
        <a:srgbClr val="282828"/>
      </a:dk1>
      <a:lt1>
        <a:srgbClr val="FFFFFF"/>
      </a:lt1>
      <a:dk2>
        <a:srgbClr val="282828"/>
      </a:dk2>
      <a:lt2>
        <a:srgbClr val="363636"/>
      </a:lt2>
      <a:accent1>
        <a:srgbClr val="5F468C"/>
      </a:accent1>
      <a:accent2>
        <a:srgbClr val="9481B9"/>
      </a:accent2>
      <a:accent3>
        <a:srgbClr val="AB9FC9"/>
      </a:accent3>
      <a:accent4>
        <a:srgbClr val="93ADE1"/>
      </a:accent4>
      <a:accent5>
        <a:srgbClr val="BCBCBC"/>
      </a:accent5>
      <a:accent6>
        <a:srgbClr val="7030A0"/>
      </a:accent6>
      <a:hlink>
        <a:srgbClr val="002060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107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15_Office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number 4</cp:lastModifiedBy>
  <cp:revision>248</cp:revision>
  <dcterms:created xsi:type="dcterms:W3CDTF">2012-04-26T17:06:14Z</dcterms:created>
  <dcterms:modified xsi:type="dcterms:W3CDTF">2018-10-09T08:31:12Z</dcterms:modified>
</cp:coreProperties>
</file>