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9" r:id="rId4"/>
    <p:sldId id="282" r:id="rId5"/>
    <p:sldId id="287" r:id="rId6"/>
    <p:sldId id="286" r:id="rId7"/>
    <p:sldId id="285" r:id="rId8"/>
    <p:sldId id="284" r:id="rId9"/>
    <p:sldId id="283" r:id="rId10"/>
    <p:sldId id="288" r:id="rId11"/>
    <p:sldId id="290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59D"/>
    <a:srgbClr val="35B19D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>
        <p:scale>
          <a:sx n="60" d="100"/>
          <a:sy n="60" d="100"/>
        </p:scale>
        <p:origin x="-169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E88161-B5AA-45E8-943F-C8DEE27AF7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488C4-7F2C-4AD7-8F14-5F350D15DCAD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0F98F-7AC0-43AA-A06C-7CFAB7014522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0F98F-7AC0-43AA-A06C-7CFAB7014522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6843F-76E0-4A37-9B7F-3F9C8CBF6C7C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0F98F-7AC0-43AA-A06C-7CFAB7014522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0F98F-7AC0-43AA-A06C-7CFAB7014522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0F98F-7AC0-43AA-A06C-7CFAB7014522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0F98F-7AC0-43AA-A06C-7CFAB7014522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0F98F-7AC0-43AA-A06C-7CFAB7014522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0F98F-7AC0-43AA-A06C-7CFAB7014522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0F98F-7AC0-43AA-A06C-7CFAB7014522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676400"/>
            <a:ext cx="7772400" cy="70485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362200"/>
            <a:ext cx="7772400" cy="6858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5240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5240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22860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2860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2860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8640"/>
            <a:ext cx="8640960" cy="685800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ГКОУ ЛО "</a:t>
            </a:r>
            <a:r>
              <a:rPr lang="ru-RU" sz="20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Сланцевское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специальное учебно-воспитательное учреждение закрытого типа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"</a:t>
            </a:r>
            <a:endParaRPr lang="en-U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060848"/>
            <a:ext cx="7202760" cy="1707232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Экскурсия в </a:t>
            </a:r>
            <a:r>
              <a:rPr lang="ru-RU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музей </a:t>
            </a:r>
            <a:r>
              <a:rPr lang="ru-RU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метрополитена </a:t>
            </a:r>
            <a:endParaRPr lang="ru-RU" sz="3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ru-RU" sz="3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городе 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Санкт-Петербурге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15.08.2018 г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_DSC0521 (78)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3573016"/>
            <a:ext cx="492747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_DSC0527 (84)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892488" y="0"/>
            <a:ext cx="5251512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_DSC05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0"/>
            <a:ext cx="514350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_DSC05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6524" y="3573016"/>
            <a:ext cx="492747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DSC0543 (13)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11560" y="0"/>
            <a:ext cx="2622037" cy="3933056"/>
          </a:xfrm>
        </p:spPr>
      </p:pic>
      <p:pic>
        <p:nvPicPr>
          <p:cNvPr id="7" name="Содержимое 6" descr="_DSC0538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244416" y="0"/>
            <a:ext cx="5899584" cy="3933056"/>
          </a:xfrm>
        </p:spPr>
      </p:pic>
      <p:sp>
        <p:nvSpPr>
          <p:cNvPr id="8" name="TextBox 7"/>
          <p:cNvSpPr txBox="1"/>
          <p:nvPr/>
        </p:nvSpPr>
        <p:spPr>
          <a:xfrm>
            <a:off x="2123728" y="443711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Ребята выражают </a:t>
            </a:r>
            <a:r>
              <a:rPr lang="ru-RU" dirty="0" smtClean="0"/>
              <a:t>благодарность руководству</a:t>
            </a:r>
            <a:r>
              <a:rPr lang="ru-RU" dirty="0"/>
              <a:t> </a:t>
            </a:r>
            <a:r>
              <a:rPr lang="ru-RU" dirty="0" smtClean="0"/>
              <a:t>музея </a:t>
            </a:r>
            <a:r>
              <a:rPr lang="ru-RU" dirty="0"/>
              <a:t>метрополитена</a:t>
            </a:r>
            <a:r>
              <a:rPr lang="ru-RU" dirty="0" smtClean="0"/>
              <a:t> </a:t>
            </a:r>
            <a:r>
              <a:rPr lang="ru-RU" dirty="0"/>
              <a:t>за организацию </a:t>
            </a:r>
            <a:r>
              <a:rPr lang="ru-RU" dirty="0" smtClean="0"/>
              <a:t>экскурсии.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44824"/>
            <a:ext cx="8136904" cy="4479776"/>
          </a:xfrm>
        </p:spPr>
        <p:txBody>
          <a:bodyPr/>
          <a:lstStyle/>
          <a:p>
            <a:pPr marL="180975" indent="285750" algn="just">
              <a:buNone/>
            </a:pPr>
            <a:r>
              <a:rPr lang="ru-RU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реализации проекта «ПУТЬ В ПРОФЕССИЮ» при поддержке  «Фонда  поддержки детей, находящихся в трудной жизненной </a:t>
            </a:r>
            <a:r>
              <a:rPr lang="ru-RU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ситуации» для </a:t>
            </a:r>
            <a:r>
              <a:rPr lang="ru-RU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обучающихся </a:t>
            </a:r>
            <a:r>
              <a:rPr lang="ru-RU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была организована  экскурсия в </a:t>
            </a:r>
            <a:r>
              <a:rPr lang="ru-RU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музей метрополитена в городе Санкт-Петербурге. </a:t>
            </a:r>
            <a:endParaRPr lang="ru-RU" sz="21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0975" indent="285750" algn="just"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</a:t>
            </a:r>
            <a:r>
              <a:rPr lang="ru-RU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данной поездки была познакомить  ребят с историей метрополитена, узнать какие профессии можно получить для работы в метрополитене</a:t>
            </a:r>
            <a:r>
              <a:rPr lang="ru-RU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80975" indent="285750" algn="just">
              <a:buNone/>
            </a:pPr>
            <a:r>
              <a:rPr lang="ru-RU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Мальчишки попробовали себя в роли машиниста электропоезда, строителя метро, специалиста обслуживающего эскалаторы и </a:t>
            </a:r>
            <a:r>
              <a:rPr lang="ru-RU" sz="21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травалаторы</a:t>
            </a:r>
            <a:r>
              <a:rPr lang="ru-RU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помощника по станции, диспетчера центра метрополитена, узнали в каком образовательном учреждении можно получить вышеперечисленные профессии.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_DSC046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156693" y="1"/>
            <a:ext cx="5215507" cy="3477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_DSC0464 (21)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892488" y="3356992"/>
            <a:ext cx="5251512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_DSC04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09758">
            <a:off x="6533968" y="910521"/>
            <a:ext cx="2419483" cy="161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_DSC0470 (27)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835696" y="0"/>
            <a:ext cx="7308304" cy="4872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_DSC0473 (30)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364088" y="4338059"/>
            <a:ext cx="3779912" cy="251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_DSC04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4409728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_DSC048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907704" y="2132856"/>
            <a:ext cx="2952328" cy="4428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_DSC0485 (4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11014">
            <a:off x="5764102" y="2213263"/>
            <a:ext cx="2910069" cy="436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7" descr="_DSC0479 (36)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3491880" y="0"/>
            <a:ext cx="3744416" cy="249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DSC048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2420888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_DSC0489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572" y="3861048"/>
            <a:ext cx="449542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_DSC0492 (4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32549" y="0"/>
            <a:ext cx="4711451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DSC0494 (51)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955368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_DSC0495 (52)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2483768" y="2132856"/>
            <a:ext cx="4121460" cy="2747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_DSC04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098032"/>
            <a:ext cx="4139952" cy="2759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DSC049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3645024"/>
            <a:ext cx="4819463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_DSC0498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324537" y="3645025"/>
            <a:ext cx="4819463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_DSC0501 (5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0"/>
            <a:ext cx="5251513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_DSC049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92486" y="-1"/>
            <a:ext cx="5251514" cy="350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_DSC0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500" y="0"/>
            <a:ext cx="514349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_DSC0504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3329946"/>
            <a:ext cx="5292080" cy="3528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_DSC05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92488" y="3356992"/>
            <a:ext cx="5251512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_DSC0506 (63)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5251512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7">
      <a:dk1>
        <a:srgbClr val="4D4D4D"/>
      </a:dk1>
      <a:lt1>
        <a:srgbClr val="FFFFFF"/>
      </a:lt1>
      <a:dk2>
        <a:srgbClr val="4D4D4D"/>
      </a:dk2>
      <a:lt2>
        <a:srgbClr val="64371C"/>
      </a:lt2>
      <a:accent1>
        <a:srgbClr val="AA7B3C"/>
      </a:accent1>
      <a:accent2>
        <a:srgbClr val="D1B34C"/>
      </a:accent2>
      <a:accent3>
        <a:srgbClr val="FFFFFF"/>
      </a:accent3>
      <a:accent4>
        <a:srgbClr val="404040"/>
      </a:accent4>
      <a:accent5>
        <a:srgbClr val="D2BFAF"/>
      </a:accent5>
      <a:accent6>
        <a:srgbClr val="BDA244"/>
      </a:accent6>
      <a:hlink>
        <a:srgbClr val="BD703B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57C28"/>
        </a:lt2>
        <a:accent1>
          <a:srgbClr val="DDBF97"/>
        </a:accent1>
        <a:accent2>
          <a:srgbClr val="D4961A"/>
        </a:accent2>
        <a:accent3>
          <a:srgbClr val="FFFFFF"/>
        </a:accent3>
        <a:accent4>
          <a:srgbClr val="404040"/>
        </a:accent4>
        <a:accent5>
          <a:srgbClr val="EBDCC9"/>
        </a:accent5>
        <a:accent6>
          <a:srgbClr val="C08716"/>
        </a:accent6>
        <a:hlink>
          <a:srgbClr val="EC8D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64371C"/>
        </a:lt2>
        <a:accent1>
          <a:srgbClr val="AA7B3C"/>
        </a:accent1>
        <a:accent2>
          <a:srgbClr val="D1B34C"/>
        </a:accent2>
        <a:accent3>
          <a:srgbClr val="FFFFFF"/>
        </a:accent3>
        <a:accent4>
          <a:srgbClr val="404040"/>
        </a:accent4>
        <a:accent5>
          <a:srgbClr val="D2BFAF"/>
        </a:accent5>
        <a:accent6>
          <a:srgbClr val="BDA244"/>
        </a:accent6>
        <a:hlink>
          <a:srgbClr val="BD703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55</TotalTime>
  <Words>131</Words>
  <Application>Microsoft Office PowerPoint</Application>
  <PresentationFormat>Экран (4:3)</PresentationFormat>
  <Paragraphs>19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powerpoint-template</vt:lpstr>
      <vt:lpstr>ГКОУ ЛО "Сланцевское специальное учебно-воспитательное учреждение закрытого типа"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ГКОУ ЛО "Сланцевское специальное учебно-воспитательное учреждение закрытого типа"</dc:title>
  <dc:creator>number 4</dc:creator>
  <cp:lastModifiedBy>number 4</cp:lastModifiedBy>
  <cp:revision>7</cp:revision>
  <dcterms:created xsi:type="dcterms:W3CDTF">2018-10-09T06:59:54Z</dcterms:created>
  <dcterms:modified xsi:type="dcterms:W3CDTF">2018-10-09T08:31:50Z</dcterms:modified>
</cp:coreProperties>
</file>