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9" r:id="rId4"/>
    <p:sldId id="285" r:id="rId5"/>
    <p:sldId id="280" r:id="rId6"/>
    <p:sldId id="281" r:id="rId7"/>
    <p:sldId id="282" r:id="rId8"/>
    <p:sldId id="28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E08"/>
    <a:srgbClr val="B92D14"/>
    <a:srgbClr val="35759D"/>
    <a:srgbClr val="35B19D"/>
    <a:srgbClr val="000000"/>
    <a:srgbClr val="FFFF00"/>
    <a:srgbClr val="491403"/>
    <a:srgbClr val="3A10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5596" autoAdjust="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85874-7504-4533-83B4-6A056071F0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D3385-2A8E-4850-9A78-3163B610B05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EA71F-1C89-4725-9EF4-7C652B798FCA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4E046-561F-4290-9115-0BD5109435B8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4E046-561F-4290-9115-0BD5109435B8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4E046-561F-4290-9115-0BD5109435B8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4E046-561F-4290-9115-0BD5109435B8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4E046-561F-4290-9115-0BD5109435B8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EA71F-1C89-4725-9EF4-7C652B798FCA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192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38850" y="304800"/>
            <a:ext cx="188595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50545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9363"/>
            <a:ext cx="3352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249363"/>
            <a:ext cx="3352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543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9363"/>
            <a:ext cx="6858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1916832"/>
            <a:ext cx="7772400" cy="704850"/>
          </a:xfrm>
        </p:spPr>
        <p:txBody>
          <a:bodyPr/>
          <a:lstStyle/>
          <a:p>
            <a:pPr algn="ctr"/>
            <a:r>
              <a:rPr lang="ru-RU" dirty="0" smtClean="0"/>
              <a:t>Э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кскурсия в </a:t>
            </a:r>
            <a:b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АО «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Морской торговый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порт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Усть-Луга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</a:t>
            </a:r>
            <a:b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/>
              <a:t>21.08.2018 </a:t>
            </a:r>
            <a:r>
              <a:rPr lang="ru-RU" sz="3200" dirty="0" smtClean="0"/>
              <a:t>г.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0648"/>
            <a:ext cx="7772400" cy="685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ГКОУ ЛО "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Сланцевское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специальное учебно-воспитательное учреждение закрытого типа"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9592" y="836712"/>
            <a:ext cx="7416824" cy="5112568"/>
          </a:xfrm>
        </p:spPr>
        <p:txBody>
          <a:bodyPr/>
          <a:lstStyle/>
          <a:p>
            <a:pPr indent="284163" algn="just">
              <a:buNone/>
            </a:pP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 рамках реализации проекта «ПУТЬ В ПРОФЕССИЮ» при поддержке  «Фонда  поддержки детей, находящихся в трудной жизненной ситуации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», при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поддержке и в рамках сотрудничества со 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Сланцевской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биржей труда организована экскурсия для обучающихся в АО «Морской торговый порт Усть-Луга». </a:t>
            </a:r>
            <a:endParaRPr lang="ru-RU" sz="24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284163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Ребята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познакомились с профессиями, которые наиболее востребованы сейчас в порту: докер-механизатор, матрос береговой (</a:t>
            </a:r>
            <a:r>
              <a:rPr lang="ru-RU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швартовщик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).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порт Усть-Луга 03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0"/>
            <a:ext cx="568356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порт Усть-Луга 006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139952" y="3521968"/>
            <a:ext cx="5004048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рт Усть-Луга 00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0"/>
            <a:ext cx="557554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порт Усть-Луга 02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139952" y="3521968"/>
            <a:ext cx="5004048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рт Усть-Луга 03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699792" y="3209595"/>
            <a:ext cx="5472608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порт Усть-Луга 033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763688" y="-1"/>
            <a:ext cx="7380312" cy="322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рт Усть-Луга 00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7" y="0"/>
            <a:ext cx="745674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порт Усть-Луга 00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691680" y="3356991"/>
            <a:ext cx="3911621" cy="305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орт Усть-Луга 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7623" y="3573016"/>
            <a:ext cx="385523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-4-1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0"/>
            <a:ext cx="535952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_18d35e_88b90d74_orig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000500" y="3429000"/>
            <a:ext cx="5143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75656" y="332656"/>
            <a:ext cx="7416824" cy="2664296"/>
          </a:xfrm>
        </p:spPr>
        <p:txBody>
          <a:bodyPr/>
          <a:lstStyle/>
          <a:p>
            <a:pPr lvl="0" indent="381000"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Ребята выражают особую благодарность руководству АО «Морской торговый порт Усть-Луга» за организацию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экскурсии </a:t>
            </a:r>
            <a:r>
              <a:rPr lang="ru-RU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согласие на дальнейшее сотрудничество. 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7" name="Рисунок 6" descr="порт Усть-Луга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2838061" cy="425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ild6233-3063-4235-a535-633838656133__dsc_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7146" y="2636913"/>
            <a:ext cx="6306854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B33617"/>
      </a:lt2>
      <a:accent1>
        <a:srgbClr val="DC6900"/>
      </a:accent1>
      <a:accent2>
        <a:srgbClr val="ED9500"/>
      </a:accent2>
      <a:accent3>
        <a:srgbClr val="FFFFFF"/>
      </a:accent3>
      <a:accent4>
        <a:srgbClr val="404040"/>
      </a:accent4>
      <a:accent5>
        <a:srgbClr val="EBB9AA"/>
      </a:accent5>
      <a:accent6>
        <a:srgbClr val="D78700"/>
      </a:accent6>
      <a:hlink>
        <a:srgbClr val="19130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1913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42</TotalTime>
  <Words>85</Words>
  <Application>Microsoft Office PowerPoint</Application>
  <PresentationFormat>Экран (4:3)</PresentationFormat>
  <Paragraphs>13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</vt:lpstr>
      <vt:lpstr>Экскурсия в  АО «Морской торговый  порт Усть-Луга» 21.08.2018 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 АО «Морской торговый  порт Усть-Луга»</dc:title>
  <dc:creator>number 4</dc:creator>
  <cp:lastModifiedBy>number 4</cp:lastModifiedBy>
  <cp:revision>6</cp:revision>
  <dcterms:created xsi:type="dcterms:W3CDTF">2018-10-08T09:51:54Z</dcterms:created>
  <dcterms:modified xsi:type="dcterms:W3CDTF">2018-10-09T07:04:43Z</dcterms:modified>
</cp:coreProperties>
</file>