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D0D35A2-00DE-442C-8A8B-94ABA4790296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F028C41-DFD6-4C47-AF40-476678FA2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175351" cy="1793167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Вокруг нас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</a:t>
            </a:r>
            <a:r>
              <a:rPr lang="ru-RU" dirty="0" smtClean="0"/>
              <a:t>, посвященные </a:t>
            </a:r>
            <a:r>
              <a:rPr lang="ru-RU" dirty="0" smtClean="0"/>
              <a:t>Году экологии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417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Экологический листочек помощ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5457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914400"/>
          </a:xfrm>
        </p:spPr>
        <p:txBody>
          <a:bodyPr/>
          <a:lstStyle/>
          <a:p>
            <a:pPr algn="ctr"/>
            <a:r>
              <a:rPr lang="ru-RU" dirty="0" smtClean="0"/>
              <a:t>А что мы можем предложить для спасения природы???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772400" cy="4572000"/>
          </a:xfrm>
        </p:spPr>
        <p:txBody>
          <a:bodyPr/>
          <a:lstStyle/>
          <a:p>
            <a:r>
              <a:rPr lang="ru-RU" dirty="0" smtClean="0"/>
              <a:t>Представьте свои «Экологические листочки помощи»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934507"/>
            <a:ext cx="34134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Экологический </a:t>
            </a: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листочек помощи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66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Пусть это дерево станет символом нашего 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140968"/>
            <a:ext cx="7772400" cy="32145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13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439"/>
            <a:ext cx="7772400" cy="914400"/>
          </a:xfrm>
        </p:spPr>
        <p:txBody>
          <a:bodyPr/>
          <a:lstStyle/>
          <a:p>
            <a:r>
              <a:rPr lang="ru-RU" dirty="0" smtClean="0"/>
              <a:t>В банкоматах…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14803"/>
            <a:ext cx="7772400" cy="4572000"/>
          </a:xfrm>
        </p:spPr>
        <p:txBody>
          <a:bodyPr/>
          <a:lstStyle/>
          <a:p>
            <a:r>
              <a:rPr lang="ru-RU" dirty="0" smtClean="0"/>
              <a:t>Для сбережения леса, из которого изготавливают бумагу, предлагают в терминалах оплаты электронные чеки, а не бумажные.</a:t>
            </a:r>
            <a:endParaRPr lang="ru-RU" dirty="0"/>
          </a:p>
        </p:txBody>
      </p:sp>
      <p:pic>
        <p:nvPicPr>
          <p:cNvPr id="1026" name="Picture 2" descr="C:\Users\Ира\Desktop\год экологии\bancomaty-sberban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6438389" cy="36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52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магазинах…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3801616" cy="4572000"/>
          </a:xfrm>
        </p:spPr>
        <p:txBody>
          <a:bodyPr/>
          <a:lstStyle/>
          <a:p>
            <a:r>
              <a:rPr lang="ru-RU" dirty="0" smtClean="0"/>
              <a:t>Установлены </a:t>
            </a:r>
            <a:r>
              <a:rPr lang="ru-RU" dirty="0" err="1" smtClean="0"/>
              <a:t>экобоксы</a:t>
            </a:r>
            <a:r>
              <a:rPr lang="ru-RU" dirty="0" smtClean="0"/>
              <a:t>  для сбора батареек…</a:t>
            </a:r>
            <a:endParaRPr lang="ru-RU" dirty="0"/>
          </a:p>
        </p:txBody>
      </p:sp>
      <p:pic>
        <p:nvPicPr>
          <p:cNvPr id="2050" name="Picture 2" descr="C:\Users\Ира\Desktop\год экологии\OZhALo1gbt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30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51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/>
          <a:lstStyle/>
          <a:p>
            <a:r>
              <a:rPr lang="ru-RU" dirty="0" smtClean="0"/>
              <a:t>Около аптек…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46142"/>
            <a:ext cx="7772400" cy="4572000"/>
          </a:xfrm>
        </p:spPr>
        <p:txBody>
          <a:bodyPr/>
          <a:lstStyle/>
          <a:p>
            <a:r>
              <a:rPr lang="ru-RU" dirty="0" smtClean="0"/>
              <a:t>Контейнеры для сбора пластмассовых крышек</a:t>
            </a:r>
            <a:endParaRPr lang="ru-RU" dirty="0"/>
          </a:p>
        </p:txBody>
      </p:sp>
      <p:pic>
        <p:nvPicPr>
          <p:cNvPr id="3074" name="Picture 2" descr="C:\Users\Ира\Desktop\год экологии\K51yJwBxJ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77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914400"/>
          </a:xfrm>
        </p:spPr>
        <p:txBody>
          <a:bodyPr/>
          <a:lstStyle/>
          <a:p>
            <a:r>
              <a:rPr lang="ru-RU" dirty="0" smtClean="0"/>
              <a:t>В школах Санкт-Петербурга…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590856"/>
          </a:xfrm>
        </p:spPr>
        <p:txBody>
          <a:bodyPr/>
          <a:lstStyle/>
          <a:p>
            <a:r>
              <a:rPr lang="ru-RU" dirty="0" smtClean="0"/>
              <a:t>Соревнования по сбору пластиковых бутылок. </a:t>
            </a:r>
            <a:endParaRPr lang="ru-RU" dirty="0"/>
          </a:p>
        </p:txBody>
      </p:sp>
      <p:pic>
        <p:nvPicPr>
          <p:cNvPr id="4100" name="Picture 4" descr="C:\Users\Ира\Desktop\год экологии\vdqWNj2Uqv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086" y="2708920"/>
            <a:ext cx="4211960" cy="3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59" y="1700808"/>
            <a:ext cx="5035550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3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6022904"/>
          </a:xfrm>
        </p:spPr>
        <p:txBody>
          <a:bodyPr/>
          <a:lstStyle/>
          <a:p>
            <a:r>
              <a:rPr lang="ru-RU" dirty="0"/>
              <a:t>Победители были награждены экскурсией на завод по переработке пластика и денежной премией.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49625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5607" y="4333343"/>
            <a:ext cx="4438391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95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Участие младших школьников Санкт–Петербурга в проектах…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35" t="12299" r="19515" b="5271"/>
          <a:stretch/>
        </p:blipFill>
        <p:spPr bwMode="auto">
          <a:xfrm>
            <a:off x="443558" y="1556792"/>
            <a:ext cx="381642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pp.userapi.com/c840125/v840125814/38dad/Pt_o92QiFH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977" t="6488" r="10159" b="8607"/>
          <a:stretch/>
        </p:blipFill>
        <p:spPr bwMode="auto">
          <a:xfrm rot="16200000">
            <a:off x="4298455" y="2269777"/>
            <a:ext cx="5508226" cy="413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2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784976" cy="1309832"/>
          </a:xfrm>
        </p:spPr>
        <p:txBody>
          <a:bodyPr/>
          <a:lstStyle/>
          <a:p>
            <a:r>
              <a:rPr lang="ru-RU" dirty="0" smtClean="0"/>
              <a:t>В школах </a:t>
            </a:r>
            <a:r>
              <a:rPr lang="ru-RU" dirty="0" err="1" smtClean="0"/>
              <a:t>Сланцевского</a:t>
            </a:r>
            <a:r>
              <a:rPr lang="ru-RU" dirty="0" smtClean="0"/>
              <a:t> района...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487078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374" y="3429000"/>
            <a:ext cx="4467626" cy="343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76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а\Desktop\год экологии\росточе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76238"/>
            <a:ext cx="6086475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018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</TotalTime>
  <Words>108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Вокруг нас</vt:lpstr>
      <vt:lpstr>В банкоматах…</vt:lpstr>
      <vt:lpstr>В магазинах…</vt:lpstr>
      <vt:lpstr>Около аптек…</vt:lpstr>
      <vt:lpstr>В школах Санкт-Петербурга…</vt:lpstr>
      <vt:lpstr>Слайд 6</vt:lpstr>
      <vt:lpstr>Участие младших школьников Санкт–Петербурга в проектах…</vt:lpstr>
      <vt:lpstr>В школах Сланцевского района...</vt:lpstr>
      <vt:lpstr>Слайд 9</vt:lpstr>
      <vt:lpstr>А что мы можем предложить для спасения природы???</vt:lpstr>
      <vt:lpstr>Пусть это дерево станет символом нашего  мероприятия</vt:lpstr>
    </vt:vector>
  </TitlesOfParts>
  <Company>OAO Sberbank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Вокруг нас</dc:title>
  <dc:creator>Ира</dc:creator>
  <cp:lastModifiedBy>география</cp:lastModifiedBy>
  <cp:revision>9</cp:revision>
  <dcterms:created xsi:type="dcterms:W3CDTF">2017-10-17T13:00:55Z</dcterms:created>
  <dcterms:modified xsi:type="dcterms:W3CDTF">2017-10-19T08:53:20Z</dcterms:modified>
</cp:coreProperties>
</file>