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DD10B-AFF0-4B78-ADE5-1CA9499208B1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04745-846E-4B07-91F5-F821D54FE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42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04745-846E-4B07-91F5-F821D54FE58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902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C5C1B2C-3D14-4FF0-BBD5-4DB70428167A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C75FEE7-6D65-4F4A-BAA3-BA1D178160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5;&#1077;&#1086;&#1075;&#1088;&#1072;&#1092;&#1080;&#1103;\Desktop\&#1075;&#1086;&#1076;%20&#1101;&#1082;&#1086;&#1083;&#1086;&#1075;&#1080;&#1080;\&#1087;&#1088;&#1077;&#1079;&#1077;&#1085;&#1090;&#1072;&#1094;&#1080;&#1080;%20&#1080;%20&#1074;&#1080;&#1076;&#1077;&#1086;\&#1048;&#1086;&#1075;&#1072;&#1085;&#1085;%20&#1057;&#1077;&#1073;&#1072;&#1089;&#1090;&#1100;&#1103;&#1085;%20&#1041;&#1072;&#1093;%20-%20&#1057;&#1102;&#1080;&#1090;&#1072;%20&#1076;&#1083;&#1103;%20&#1086;&#1088;&#1082;&#1077;&#1089;&#1090;&#1088;&#1072;%20&#8470;3.mp3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88640"/>
            <a:ext cx="6400800" cy="576064"/>
          </a:xfrm>
        </p:spPr>
        <p:txBody>
          <a:bodyPr>
            <a:noAutofit/>
          </a:bodyPr>
          <a:lstStyle/>
          <a:p>
            <a:r>
              <a:rPr lang="ru-RU" sz="4800" i="1" dirty="0" smtClean="0"/>
              <a:t>Наша планета </a:t>
            </a:r>
            <a:endParaRPr lang="ru-RU" sz="48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359757" cy="509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262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00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715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00450"/>
            <a:ext cx="57150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955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008440" cy="525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Иоганн Себастьян Бах - Сюита для оркестра №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76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6374" cy="29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969" y="3056517"/>
            <a:ext cx="4444436" cy="333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6374" y="1"/>
            <a:ext cx="4497626" cy="28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995" y="3056517"/>
            <a:ext cx="4476005" cy="332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915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724" y="548680"/>
            <a:ext cx="820891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762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904656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2700" y="4725144"/>
            <a:ext cx="59186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Бросим природе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спасательный круг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7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Земля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70485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392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88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" y="548680"/>
            <a:ext cx="7915275" cy="584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7906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84976" cy="585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763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511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690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72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7509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56084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637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87</TotalTime>
  <Words>8</Words>
  <Application>Microsoft Office PowerPoint</Application>
  <PresentationFormat>Экран (4:3)</PresentationFormat>
  <Paragraphs>5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Слайд 1</vt:lpstr>
      <vt:lpstr>Земля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OAO Sberbank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Ира</dc:creator>
  <cp:lastModifiedBy>география</cp:lastModifiedBy>
  <cp:revision>11</cp:revision>
  <dcterms:created xsi:type="dcterms:W3CDTF">2017-10-13T12:29:00Z</dcterms:created>
  <dcterms:modified xsi:type="dcterms:W3CDTF">2017-10-19T08:24:56Z</dcterms:modified>
</cp:coreProperties>
</file>