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9" r:id="rId10"/>
    <p:sldId id="268" r:id="rId11"/>
    <p:sldId id="270" r:id="rId12"/>
    <p:sldId id="265" r:id="rId13"/>
    <p:sldId id="271" r:id="rId14"/>
    <p:sldId id="274" r:id="rId15"/>
    <p:sldId id="275" r:id="rId16"/>
    <p:sldId id="276" r:id="rId17"/>
    <p:sldId id="277" r:id="rId18"/>
    <p:sldId id="279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747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000240"/>
            <a:ext cx="6172200" cy="2643206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>
                <a:solidFill>
                  <a:srgbClr val="C00000"/>
                </a:solidFill>
              </a:rPr>
              <a:t>Инновационный </a:t>
            </a:r>
            <a:r>
              <a:rPr lang="ru-RU" sz="4000" i="1" dirty="0" smtClean="0">
                <a:solidFill>
                  <a:srgbClr val="C00000"/>
                </a:solidFill>
              </a:rPr>
              <a:t>Социально-значимый</a:t>
            </a:r>
            <a:r>
              <a:rPr lang="ru-RU" sz="4400" i="1" dirty="0" smtClean="0">
                <a:solidFill>
                  <a:srgbClr val="C00000"/>
                </a:solidFill>
              </a:rPr>
              <a:t> Проект</a:t>
            </a:r>
            <a:br>
              <a:rPr lang="ru-RU" sz="4400" i="1" dirty="0" smtClean="0">
                <a:solidFill>
                  <a:srgbClr val="C00000"/>
                </a:solidFill>
              </a:rPr>
            </a:br>
            <a:r>
              <a:rPr lang="ru-RU" sz="4400" i="1" dirty="0" smtClean="0">
                <a:solidFill>
                  <a:srgbClr val="C00000"/>
                </a:solidFill>
              </a:rPr>
              <a:t>«</a:t>
            </a:r>
            <a:r>
              <a:rPr lang="ru-RU" sz="4400" i="1" dirty="0" err="1" smtClean="0">
                <a:solidFill>
                  <a:srgbClr val="C00000"/>
                </a:solidFill>
              </a:rPr>
              <a:t>Дети-детям</a:t>
            </a:r>
            <a:r>
              <a:rPr lang="ru-RU" sz="4400" i="1" dirty="0" smtClean="0">
                <a:solidFill>
                  <a:srgbClr val="C00000"/>
                </a:solidFill>
              </a:rPr>
              <a:t>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214950"/>
            <a:ext cx="6172200" cy="11599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ГБОУ ЛО «</a:t>
            </a:r>
            <a:r>
              <a:rPr lang="ru-RU" dirty="0" err="1" smtClean="0"/>
              <a:t>Сланцевское</a:t>
            </a:r>
            <a:r>
              <a:rPr lang="ru-RU" dirty="0" smtClean="0"/>
              <a:t> специальное</a:t>
            </a:r>
          </a:p>
          <a:p>
            <a:pPr algn="ctr"/>
            <a:r>
              <a:rPr lang="ru-RU" dirty="0" smtClean="0"/>
              <a:t> учебно-воспитательное учреждение</a:t>
            </a:r>
          </a:p>
          <a:p>
            <a:pPr algn="ctr"/>
            <a:r>
              <a:rPr lang="ru-RU" dirty="0" smtClean="0"/>
              <a:t> закрытого типа»</a:t>
            </a:r>
          </a:p>
          <a:p>
            <a:pPr algn="ctr"/>
            <a:r>
              <a:rPr lang="ru-RU" dirty="0" smtClean="0"/>
              <a:t>2022 год.</a:t>
            </a:r>
            <a:endParaRPr lang="ru-RU" dirty="0"/>
          </a:p>
        </p:txBody>
      </p:sp>
      <p:pic>
        <p:nvPicPr>
          <p:cNvPr id="4" name="Рисунок 3" descr="https://fsd.multiurok.ru/html/2019/11/11/s_5dc9a63e0520b/1252648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8604"/>
            <a:ext cx="4203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yColl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562074"/>
          </a:xfrm>
        </p:spPr>
        <p:txBody>
          <a:bodyPr/>
          <a:lstStyle/>
          <a:p>
            <a:pPr algn="ctr"/>
            <a:r>
              <a:rPr lang="ru-RU" dirty="0" smtClean="0"/>
              <a:t>ПРИМЕНЕНИЕ В ЖИЗНИ</a:t>
            </a:r>
            <a:endParaRPr lang="ru-RU" dirty="0"/>
          </a:p>
        </p:txBody>
      </p:sp>
      <p:pic>
        <p:nvPicPr>
          <p:cNvPr id="3" name="Рисунок 2" descr="MyColl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548680"/>
            <a:ext cx="6309320" cy="6309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Конкурс рисунков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 «</a:t>
            </a:r>
            <a:r>
              <a:rPr lang="ru-RU" b="1" dirty="0" err="1" smtClean="0">
                <a:solidFill>
                  <a:srgbClr val="C00000"/>
                </a:solidFill>
              </a:rPr>
              <a:t>Фликеры</a:t>
            </a:r>
            <a:r>
              <a:rPr lang="ru-RU" b="1" dirty="0" smtClean="0">
                <a:solidFill>
                  <a:srgbClr val="C00000"/>
                </a:solidFill>
              </a:rPr>
              <a:t> – наши друзья».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621510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3800" b="1" dirty="0" smtClean="0">
                <a:solidFill>
                  <a:srgbClr val="0070C0"/>
                </a:solidFill>
              </a:rPr>
              <a:t>Мы уверены, что используя все ваши знания ПДД, подключив </a:t>
            </a:r>
            <a:r>
              <a:rPr lang="ru-RU" sz="3800" b="1" dirty="0" err="1" smtClean="0">
                <a:solidFill>
                  <a:srgbClr val="0070C0"/>
                </a:solidFill>
              </a:rPr>
              <a:t>креатив</a:t>
            </a:r>
            <a:r>
              <a:rPr lang="ru-RU" sz="3800" b="1" dirty="0" smtClean="0">
                <a:solidFill>
                  <a:srgbClr val="0070C0"/>
                </a:solidFill>
              </a:rPr>
              <a:t> и смекалку, вы создадите полезные плакаты, которые помогут избежать несчастных случаев на дороге.</a:t>
            </a:r>
          </a:p>
          <a:p>
            <a:pPr>
              <a:buNone/>
            </a:pPr>
            <a:endParaRPr lang="ru-RU" sz="3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800" b="1" dirty="0" smtClean="0">
                <a:solidFill>
                  <a:srgbClr val="0070C0"/>
                </a:solidFill>
              </a:rPr>
              <a:t>Как истинные друзья, </a:t>
            </a:r>
            <a:r>
              <a:rPr lang="ru-RU" sz="3800" b="1" dirty="0" err="1" smtClean="0">
                <a:solidFill>
                  <a:srgbClr val="0070C0"/>
                </a:solidFill>
              </a:rPr>
              <a:t>фликеры</a:t>
            </a:r>
            <a:r>
              <a:rPr lang="ru-RU" sz="3800" b="1" dirty="0" smtClean="0">
                <a:solidFill>
                  <a:srgbClr val="0070C0"/>
                </a:solidFill>
              </a:rPr>
              <a:t> оберегают пешеходов на дороге в тёмное время суток и помогают им быть заметнее для водителей.</a:t>
            </a:r>
          </a:p>
          <a:p>
            <a:pPr>
              <a:buNone/>
            </a:pPr>
            <a:endParaRPr lang="ru-RU" sz="3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800" b="1" dirty="0" smtClean="0">
                <a:solidFill>
                  <a:srgbClr val="0070C0"/>
                </a:solidFill>
              </a:rPr>
              <a:t>Придумай рисунок, который бы демонстрировал важность использования </a:t>
            </a:r>
            <a:r>
              <a:rPr lang="ru-RU" sz="3800" b="1" dirty="0" err="1" smtClean="0">
                <a:solidFill>
                  <a:srgbClr val="0070C0"/>
                </a:solidFill>
              </a:rPr>
              <a:t>световозвращающих</a:t>
            </a:r>
            <a:r>
              <a:rPr lang="ru-RU" sz="3800" b="1" dirty="0" smtClean="0">
                <a:solidFill>
                  <a:srgbClr val="0070C0"/>
                </a:solidFill>
              </a:rPr>
              <a:t> элементов на одежде.</a:t>
            </a:r>
          </a:p>
          <a:p>
            <a:pPr>
              <a:buNone/>
            </a:pPr>
            <a:endParaRPr lang="ru-RU" sz="3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800" b="1" dirty="0" smtClean="0">
                <a:solidFill>
                  <a:srgbClr val="0070C0"/>
                </a:solidFill>
              </a:rPr>
              <a:t> Вдруг именно твой рисунок сможет лучше остальных рассказать о таких полезных «светящихся друзьях» пешеходов.</a:t>
            </a:r>
            <a:r>
              <a:rPr lang="ru-RU" sz="3800" dirty="0" smtClean="0">
                <a:solidFill>
                  <a:srgbClr val="00B050"/>
                </a:solidFill>
              </a:rPr>
              <a:t/>
            </a:r>
            <a:br>
              <a:rPr lang="ru-RU" sz="3800" dirty="0" smtClean="0">
                <a:solidFill>
                  <a:srgbClr val="00B050"/>
                </a:solidFill>
              </a:rPr>
            </a:br>
            <a:r>
              <a:rPr lang="ru-RU" sz="3800" dirty="0" smtClean="0">
                <a:solidFill>
                  <a:srgbClr val="00B050"/>
                </a:solidFill>
              </a:rPr>
              <a:t/>
            </a:r>
            <a:br>
              <a:rPr lang="ru-RU" sz="3800" dirty="0" smtClean="0">
                <a:solidFill>
                  <a:srgbClr val="00B050"/>
                </a:solidFill>
              </a:rPr>
            </a:br>
            <a:endParaRPr lang="ru-RU" sz="3800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s://fsd.multiurok.ru/html/2019/11/11/s_5dc9a63e0520b/1252648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072206"/>
            <a:ext cx="28575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562074"/>
          </a:xfrm>
        </p:spPr>
        <p:txBody>
          <a:bodyPr/>
          <a:lstStyle/>
          <a:p>
            <a:pPr algn="ctr"/>
            <a:r>
              <a:rPr lang="ru-RU" dirty="0" smtClean="0"/>
              <a:t>ИЗГОТОВЛЕНИЕ ФЛИКЕРОВ</a:t>
            </a:r>
            <a:endParaRPr lang="ru-RU" dirty="0"/>
          </a:p>
        </p:txBody>
      </p:sp>
      <p:pic>
        <p:nvPicPr>
          <p:cNvPr id="4" name="Рисунок 3" descr="MyColl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381328" cy="638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dirty="0" smtClean="0"/>
              <a:t>ПИСЬМО ДАЛЕКОМУ ДРУГУ</a:t>
            </a:r>
            <a:endParaRPr lang="ru-RU" dirty="0"/>
          </a:p>
        </p:txBody>
      </p:sp>
      <p:pic>
        <p:nvPicPr>
          <p:cNvPr id="11" name="Содержимое 10" descr="BHDxHBhAYaZC7a3hAhxSf0poWTt7E4ua8RGKFvvLnlMZTtcIRjs7CjDX3vJRif58MRo9SNuVY2TJQco7NxmQXmS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071546"/>
            <a:ext cx="3429024" cy="518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User\Desktop\Общественная палата\J6Z4x287psTqmwuGUSsEkApkRiMNSBP8AD9HVvYPLY6jfJ8RAv8DUytmN_3vfLQLbErHVi2c4NUaGdP286RuVA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71546"/>
            <a:ext cx="3729042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dirty="0" smtClean="0"/>
              <a:t>ПИСЬМО ДАЛЕКОМУ ДРУГУ</a:t>
            </a:r>
            <a:endParaRPr lang="ru-RU" dirty="0"/>
          </a:p>
        </p:txBody>
      </p:sp>
      <p:pic>
        <p:nvPicPr>
          <p:cNvPr id="4" name="Содержимое 3" descr="UuB64115-M2cyyjIsJw3kZw5iwxYcQ9uEJ4GDTzMB5H6yrvqPmGqIvl8VWkpQQARxHeU4tSS6nQQXjhKdvvbiLm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1000108"/>
            <a:ext cx="3000396" cy="5334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User\Desktop\Общественная палата\poU29Koi3xTz8ehuxptSw527-NVikCeniAqEucqxyRJKuw4TEN48M84QOuzP8vd_somm63i1HQp0H8VMntgvxim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2995932" cy="532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Детям г. Енакиево Донецкой области</a:t>
            </a:r>
            <a:br>
              <a:rPr lang="ru-RU" dirty="0" smtClean="0"/>
            </a:br>
            <a:r>
              <a:rPr lang="ru-RU" dirty="0" smtClean="0"/>
              <a:t> от обучающихся спецшколы</a:t>
            </a:r>
            <a:endParaRPr lang="ru-RU" dirty="0"/>
          </a:p>
        </p:txBody>
      </p:sp>
      <p:pic>
        <p:nvPicPr>
          <p:cNvPr id="4" name="Содержимое 3" descr="0fKt7iWXFiIWFzbbaBE2Aayj35jRUgASCcFDDQsu9sJZYvIZtvFeC4p0YhcXWz5lmmHlXnV-FGfCYeXpGnwXD4bu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7572428" cy="457203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yfGJngPurpIcgGoWQL3DzDwmbg_MooQX6ts5VPsY7V6kjoftxlCbODN6-4LBeOFN123Jy4ERbRosmi3ISvVsLS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3214710" cy="1808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User\Desktop\Общественная палата\-jqFsuDHgUUWwMCqroyQiT6cnE2iaN3N6SrpZcDfE6ip4HOCnWoqp7UAvksfaEa360nGjnltHjSCKoMjagrO1GZ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714488"/>
            <a:ext cx="4357718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User\Desktop\Общественная палата\s4zy9E4e3jhq_sFTVKxYqOCct7hHrJL9BHbaWZmP0WFNfl06gppPt-RIPBGjPZHIEtWMTLfOnyl7_bbI3a5DFo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428868"/>
            <a:ext cx="3214710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ygARjmciJbe2-lb4vhchvfadyIBWblddiUx4kTlv8heiKs4OYkNUgc5raCp3EXzyRKH0SYEVJ6hDa0g50SL27N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3357586" cy="4873625"/>
          </a:xfrm>
        </p:spPr>
      </p:pic>
      <p:pic>
        <p:nvPicPr>
          <p:cNvPr id="1026" name="Picture 2" descr="C:\Users\User\Desktop\Общественная палата\Zc4qrvo7c-n2uyjKhFibl00OjVAeiyFUWCViSPrGr-xc8ULadRSm79fmASoSIX9HH5YgxjSVsVlT_YGENAS6PzH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000504"/>
            <a:ext cx="4248516" cy="2000264"/>
          </a:xfrm>
          <a:prstGeom prst="rect">
            <a:avLst/>
          </a:prstGeom>
          <a:noFill/>
        </p:spPr>
      </p:pic>
      <p:pic>
        <p:nvPicPr>
          <p:cNvPr id="1027" name="Picture 3" descr="C:\Users\User\Desktop\Общественная палата\tSobeiSbpnwJRImJUmzQ56v4sKatahIluIe2Z0vC0snbmw0LoKg7u5-fgSUS-YImkCzL2Iefyx1KZZtQJ5EhRV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642918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yColl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833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Хотели ли Вы жить в обществе, где люди совершенно не готовы помогать другим, делать добрые дела?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Наш ответ: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«Нет, такое общество нас  не привлекает».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Мы хотим,  чтобы дети были добрыми, отзывчивыми людьми.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fsd.multiurok.ru/html/2019/11/11/s_5dc9a63e0520b/1252648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500306"/>
            <a:ext cx="4203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332656"/>
            <a:ext cx="7467600" cy="51125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100" b="1" dirty="0" smtClean="0">
                <a:solidFill>
                  <a:srgbClr val="0070C0"/>
                </a:solidFill>
              </a:rPr>
              <a:t>Работа по реализации проекта «</a:t>
            </a:r>
            <a:r>
              <a:rPr lang="ru-RU" sz="2100" b="1" dirty="0" err="1" smtClean="0">
                <a:solidFill>
                  <a:srgbClr val="0070C0"/>
                </a:solidFill>
              </a:rPr>
              <a:t>Дети-детям</a:t>
            </a:r>
            <a:r>
              <a:rPr lang="ru-RU" sz="2100" b="1" dirty="0" smtClean="0">
                <a:solidFill>
                  <a:srgbClr val="0070C0"/>
                </a:solidFill>
              </a:rPr>
              <a:t>» продолжается. </a:t>
            </a:r>
          </a:p>
          <a:p>
            <a:pPr>
              <a:lnSpc>
                <a:spcPct val="90000"/>
              </a:lnSpc>
              <a:buNone/>
            </a:pPr>
            <a:r>
              <a:rPr lang="ru-RU" sz="2100" b="1" dirty="0" smtClean="0">
                <a:solidFill>
                  <a:srgbClr val="0070C0"/>
                </a:solidFill>
              </a:rPr>
              <a:t>Этот проект предоставляет обучающимся возможность проявить себя, осуществить связь с внешним миром, что очень важно, учитывая специфику нашего учреждения,  приносить пользу и положительные эмоции другим детям; воспитывает трудолюбие, формирует активную жизненную позицию и нравственные ценности.  </a:t>
            </a:r>
          </a:p>
          <a:p>
            <a:pPr>
              <a:lnSpc>
                <a:spcPct val="90000"/>
              </a:lnSpc>
              <a:buNone/>
            </a:pPr>
            <a:r>
              <a:rPr lang="ru-RU" sz="2100" b="1" dirty="0" smtClean="0">
                <a:solidFill>
                  <a:srgbClr val="0070C0"/>
                </a:solidFill>
              </a:rPr>
              <a:t>Кто хоть раз сделал доброе дело, кто участвовал в благотворительных акциях и видел глаза детей (или взрослых), которые обрели невероятно значимую для них помощь, видел глаза, полные волнения, счастья, благодарности и надежды, тот испытал невероятную и ни с чем не сравнимую радость. Как важно, чтобы наши дети знали ее, чувствовали и наполнялись ею!</a:t>
            </a:r>
          </a:p>
        </p:txBody>
      </p:sp>
      <p:pic>
        <p:nvPicPr>
          <p:cNvPr id="4" name="Рисунок 3" descr="https://fsd.multiurok.ru/html/2019/11/11/s_5dc9a63e0520b/1252648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589240"/>
            <a:ext cx="4203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проекта «</a:t>
            </a:r>
            <a:r>
              <a:rPr lang="ru-RU" b="1" dirty="0" err="1" smtClean="0">
                <a:solidFill>
                  <a:srgbClr val="C00000"/>
                </a:solidFill>
              </a:rPr>
              <a:t>Дети-детям</a:t>
            </a:r>
            <a:r>
              <a:rPr lang="ru-RU" b="1" dirty="0" smtClean="0">
                <a:solidFill>
                  <a:srgbClr val="C00000"/>
                </a:solidFill>
              </a:rPr>
              <a:t>»: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Формирование социальных ценностей подростков, стремление и умение помогать тем, кто нуждается в заботе и внимании.</a:t>
            </a:r>
            <a:endParaRPr lang="ru-RU" sz="4000" dirty="0"/>
          </a:p>
        </p:txBody>
      </p:sp>
      <p:pic>
        <p:nvPicPr>
          <p:cNvPr id="4" name="Рисунок 3" descr="https://fsd.multiurok.ru/html/2019/11/11/s_5dc9a63e0520b/1252648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429264"/>
            <a:ext cx="4203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Задачи проекта «</a:t>
            </a:r>
            <a:r>
              <a:rPr lang="ru-RU" b="1" dirty="0" err="1" smtClean="0">
                <a:solidFill>
                  <a:srgbClr val="C00000"/>
                </a:solidFill>
              </a:rPr>
              <a:t>Дети-детям</a:t>
            </a:r>
            <a:r>
              <a:rPr lang="ru-RU" b="1" dirty="0" smtClean="0">
                <a:solidFill>
                  <a:srgbClr val="C00000"/>
                </a:solidFill>
              </a:rPr>
              <a:t>»: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Организация добровольческой, деятельности обучающихся учреждения закрытого типа, направленная на помощь детям от детей.</a:t>
            </a:r>
            <a:r>
              <a:rPr lang="ru-RU" b="1" i="1" dirty="0" smtClean="0"/>
              <a:t> </a:t>
            </a:r>
            <a:endParaRPr lang="ru-RU" dirty="0" smtClean="0"/>
          </a:p>
          <a:p>
            <a:pPr lvl="0"/>
            <a:r>
              <a:rPr lang="ru-RU" dirty="0" smtClean="0"/>
              <a:t>Развитие творческой деятельности как одного из важных элементов реабилитации и социализации обучающихся в процессе которой реализуются основные функции: развивающая, просветительская, творческая.</a:t>
            </a:r>
          </a:p>
          <a:p>
            <a:pPr lvl="0"/>
            <a:r>
              <a:rPr lang="ru-RU" dirty="0" smtClean="0"/>
              <a:t>Создание условий для личностно значимого участия обучающихся в организации социально-значимой деятельности в совместном социальном творчестве.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Задачи проекта «</a:t>
            </a:r>
            <a:r>
              <a:rPr lang="ru-RU" b="1" dirty="0" err="1" smtClean="0">
                <a:solidFill>
                  <a:srgbClr val="C00000"/>
                </a:solidFill>
              </a:rPr>
              <a:t>Дети-детям</a:t>
            </a:r>
            <a:r>
              <a:rPr lang="ru-RU" b="1" dirty="0" smtClean="0">
                <a:solidFill>
                  <a:srgbClr val="C00000"/>
                </a:solidFill>
              </a:rPr>
              <a:t>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Развитие общественной активности обучающихся, воспитывая чувство ответственности, становления гражданской позиции, готовность помогать людям.  </a:t>
            </a:r>
          </a:p>
          <a:p>
            <a:pPr lvl="0"/>
            <a:r>
              <a:rPr lang="ru-RU" dirty="0" smtClean="0"/>
              <a:t>Формирование нравственных ценностей: гуманизма, милосердия, человеколюбия, сострадания, законопослушного поведения.</a:t>
            </a:r>
          </a:p>
          <a:p>
            <a:pPr lvl="0"/>
            <a:r>
              <a:rPr lang="ru-RU" dirty="0" smtClean="0"/>
              <a:t>Организация социального партнерства с образовательными учреждения с образовательными учреждения Ленинградской области.</a:t>
            </a:r>
          </a:p>
          <a:p>
            <a:r>
              <a:rPr lang="ru-RU" dirty="0" smtClean="0"/>
              <a:t>Распространение и закрепление в практической деятельности опыта, полученного в ходе проекта путем проведения семинаров, публикаций в периодической печати.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«</a:t>
            </a:r>
            <a:r>
              <a:rPr lang="ru-RU" b="1" dirty="0" err="1" smtClean="0">
                <a:solidFill>
                  <a:srgbClr val="C00000"/>
                </a:solidFill>
              </a:rPr>
              <a:t>Дети-детям</a:t>
            </a:r>
            <a:r>
              <a:rPr lang="ru-RU" b="1" dirty="0" smtClean="0">
                <a:solidFill>
                  <a:srgbClr val="C00000"/>
                </a:solidFill>
              </a:rPr>
              <a:t>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 проект как раз направлен на то, что обучающиеся (трудные подростки) будут совершать добрые дела, заниматься </a:t>
            </a:r>
            <a:r>
              <a:rPr lang="ru-RU" dirty="0" err="1" smtClean="0"/>
              <a:t>волонтёрством</a:t>
            </a:r>
            <a:r>
              <a:rPr lang="ru-RU" dirty="0" smtClean="0"/>
              <a:t>, добровольной деятельностью. Хотим посеять в детские сердца милосердие, радость, чувство сопричастности, собственной значимости, уверенности в себе, социальной ответственности, основы принятия будущих решений. Именно такую цель мы преследуем.</a:t>
            </a:r>
          </a:p>
          <a:p>
            <a:endParaRPr lang="ru-RU" dirty="0"/>
          </a:p>
        </p:txBody>
      </p:sp>
      <p:pic>
        <p:nvPicPr>
          <p:cNvPr id="4" name="Рисунок 3" descr="https://fsd.multiurok.ru/html/2019/11/11/s_5dc9a63e0520b/1252648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214950"/>
            <a:ext cx="4203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«</a:t>
            </a:r>
            <a:r>
              <a:rPr lang="ru-RU" b="1" dirty="0" err="1" smtClean="0">
                <a:solidFill>
                  <a:srgbClr val="C00000"/>
                </a:solidFill>
              </a:rPr>
              <a:t>Дети-детям</a:t>
            </a:r>
            <a:r>
              <a:rPr lang="ru-RU" b="1" dirty="0" smtClean="0">
                <a:solidFill>
                  <a:srgbClr val="C00000"/>
                </a:solidFill>
              </a:rPr>
              <a:t>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Обучающиеся ГБОУ ЛО «</a:t>
            </a:r>
            <a:r>
              <a:rPr lang="ru-RU" dirty="0" err="1" smtClean="0"/>
              <a:t>Сланцевское</a:t>
            </a:r>
            <a:r>
              <a:rPr lang="ru-RU" dirty="0" smtClean="0"/>
              <a:t> специальное учебно-воспитательное учреждение закрытого типа» будут изготавливать своими руками продукцию с использованием светоотражающих элементов (</a:t>
            </a:r>
            <a:r>
              <a:rPr lang="ru-RU" dirty="0" err="1" smtClean="0"/>
              <a:t>световозвращатели</a:t>
            </a:r>
            <a:r>
              <a:rPr lang="ru-RU" dirty="0" smtClean="0"/>
              <a:t> (</a:t>
            </a:r>
            <a:r>
              <a:rPr lang="ru-RU" dirty="0" err="1" smtClean="0"/>
              <a:t>фликеры</a:t>
            </a:r>
            <a:r>
              <a:rPr lang="ru-RU" dirty="0" smtClean="0"/>
              <a:t>) для обучающихся образовательных учреждений Ленинградской области.</a:t>
            </a:r>
          </a:p>
          <a:p>
            <a:endParaRPr lang="ru-RU" dirty="0"/>
          </a:p>
        </p:txBody>
      </p:sp>
      <p:pic>
        <p:nvPicPr>
          <p:cNvPr id="4" name="Рисунок 3" descr="https://fsd.multiurok.ru/html/2019/11/11/s_5dc9a63e0520b/1252648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143512"/>
            <a:ext cx="4203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562074"/>
          </a:xfrm>
        </p:spPr>
        <p:txBody>
          <a:bodyPr/>
          <a:lstStyle/>
          <a:p>
            <a:pPr algn="ctr"/>
            <a:r>
              <a:rPr lang="ru-RU" dirty="0" smtClean="0"/>
              <a:t>ПОДГОТОВИТЕЛЬНЫЙ ЭТАП</a:t>
            </a:r>
            <a:endParaRPr lang="ru-RU" dirty="0"/>
          </a:p>
        </p:txBody>
      </p:sp>
      <p:pic>
        <p:nvPicPr>
          <p:cNvPr id="5" name="Рисунок 4" descr="IMG-20220622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057804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20622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700808"/>
            <a:ext cx="3057804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20622-WA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2140" y="2636912"/>
            <a:ext cx="3165816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634082"/>
          </a:xfrm>
        </p:spPr>
        <p:txBody>
          <a:bodyPr/>
          <a:lstStyle/>
          <a:p>
            <a:pPr algn="ctr"/>
            <a:r>
              <a:rPr lang="ru-RU" dirty="0" smtClean="0"/>
              <a:t>ИЗГОТОВЛЕНИЕ РЮКЗАКОВ</a:t>
            </a:r>
            <a:endParaRPr lang="ru-RU" dirty="0"/>
          </a:p>
        </p:txBody>
      </p:sp>
      <p:pic>
        <p:nvPicPr>
          <p:cNvPr id="3" name="Рисунок 2" descr="MyColl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6528" y="548680"/>
            <a:ext cx="6309320" cy="63093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270</TotalTime>
  <Words>412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   Инновационный Социально-значимый Проект «Дети-детям» </vt:lpstr>
      <vt:lpstr>Хотели ли Вы жить в обществе, где люди совершенно не готовы помогать другим, делать добрые дела?     Наш ответ:   «Нет, такое общество нас  не привлекает».  Мы хотим,  чтобы дети были добрыми, отзывчивыми людьми. </vt:lpstr>
      <vt:lpstr>Цель проекта «Дети-детям»:</vt:lpstr>
      <vt:lpstr>Задачи проекта «Дети-детям»:</vt:lpstr>
      <vt:lpstr>Задачи проекта «Дети-детям»:</vt:lpstr>
      <vt:lpstr>проект «Дети-детям»:</vt:lpstr>
      <vt:lpstr>проект «Дети-детям»:</vt:lpstr>
      <vt:lpstr>ПОДГОТОВИТЕЛЬНЫЙ ЭТАП</vt:lpstr>
      <vt:lpstr>ИЗГОТОВЛЕНИЕ РЮКЗАКОВ</vt:lpstr>
      <vt:lpstr>Слайд 10</vt:lpstr>
      <vt:lpstr>ПРИМЕНЕНИЕ В ЖИЗНИ</vt:lpstr>
      <vt:lpstr>           Конкурс рисунков   «Фликеры – наши друзья». </vt:lpstr>
      <vt:lpstr>ИЗГОТОВЛЕНИЕ ФЛИКЕРОВ</vt:lpstr>
      <vt:lpstr>ПИСЬМО ДАЛЕКОМУ ДРУГУ</vt:lpstr>
      <vt:lpstr>ПИСЬМО ДАЛЕКОМУ ДРУГУ</vt:lpstr>
      <vt:lpstr>Детям г. Енакиево Донецкой области  от обучающихся спецшколы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Социально-значимый Проект «Дети-детям»</dc:title>
  <dc:creator>User</dc:creator>
  <cp:lastModifiedBy>User</cp:lastModifiedBy>
  <cp:revision>23</cp:revision>
  <dcterms:created xsi:type="dcterms:W3CDTF">2022-06-17T09:47:14Z</dcterms:created>
  <dcterms:modified xsi:type="dcterms:W3CDTF">2022-11-12T07:26:49Z</dcterms:modified>
</cp:coreProperties>
</file>