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25D26-0784-403B-9E6B-51B5FF035BC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26524-3BB2-4E3F-973D-B97B290F94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26524-3BB2-4E3F-973D-B97B290F946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BCBE2-E353-4B32-8F49-55FCE00040A5}" type="datetimeFigureOut">
              <a:rPr lang="ru-RU" smtClean="0"/>
              <a:pPr/>
              <a:t>30.03.2022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F7880-32A4-41F5-9093-26979C4A4A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ale_120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428736"/>
            <a:ext cx="9144000" cy="5429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2500299" y="4143379"/>
            <a:ext cx="57150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1428736"/>
            <a:ext cx="8019448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28.03.2022 </a:t>
            </a:r>
            <a:r>
              <a:rPr lang="ru-RU" sz="1600" b="1" dirty="0">
                <a:solidFill>
                  <a:schemeClr val="tx1"/>
                </a:solidFill>
              </a:rPr>
              <a:t>– «Друзья в переплете» - игровая программа </a:t>
            </a: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>
                <a:solidFill>
                  <a:schemeClr val="tx1"/>
                </a:solidFill>
              </a:rPr>
              <a:t>читательском зале </a:t>
            </a:r>
            <a:r>
              <a:rPr lang="ru-RU" sz="1600" b="1" dirty="0" smtClean="0">
                <a:solidFill>
                  <a:schemeClr val="tx1"/>
                </a:solidFill>
              </a:rPr>
              <a:t>детской районной библиотеки.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0"/>
            <a:ext cx="9644130" cy="142873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Уважаемые родители и ребята!!!</a:t>
            </a:r>
            <a:br>
              <a:rPr lang="ru-RU" sz="2000" dirty="0" smtClean="0"/>
            </a:br>
            <a:r>
              <a:rPr lang="ru-RU" sz="2000" dirty="0" smtClean="0"/>
              <a:t>«</a:t>
            </a:r>
            <a:r>
              <a:rPr lang="ru-RU" sz="20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Ромодановский дом детского творчества» </a:t>
            </a:r>
            <a:br>
              <a:rPr lang="ru-RU" sz="20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00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предлагает провести весенние каникулы с пользой!!!</a:t>
            </a:r>
            <a:endParaRPr lang="ru-RU" sz="2000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429784" y="19288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142976" y="1928803"/>
            <a:ext cx="7733696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/>
                </a:solidFill>
              </a:rPr>
              <a:t>29.03.2022 </a:t>
            </a:r>
            <a:r>
              <a:rPr lang="ru-RU" sz="1400" b="1" dirty="0">
                <a:solidFill>
                  <a:schemeClr val="tx1"/>
                </a:solidFill>
              </a:rPr>
              <a:t>– Мастер-класс  по скалолазанию, среди учащихся кружка «Горизонт» на базе Пушкинского филиала  МБОУ «</a:t>
            </a:r>
            <a:r>
              <a:rPr lang="ru-RU" sz="1400" b="1" dirty="0" err="1">
                <a:solidFill>
                  <a:schemeClr val="tx1"/>
                </a:solidFill>
              </a:rPr>
              <a:t>Атьминская</a:t>
            </a:r>
            <a:r>
              <a:rPr lang="ru-RU" sz="1400" b="1" dirty="0">
                <a:solidFill>
                  <a:schemeClr val="tx1"/>
                </a:solidFill>
              </a:rPr>
              <a:t> СОШ».</a:t>
            </a:r>
          </a:p>
          <a:p>
            <a:endParaRPr lang="ru-RU" sz="800" dirty="0"/>
          </a:p>
        </p:txBody>
      </p:sp>
      <p:sp>
        <p:nvSpPr>
          <p:cNvPr id="25" name="TextBox 24"/>
          <p:cNvSpPr txBox="1"/>
          <p:nvPr/>
        </p:nvSpPr>
        <p:spPr>
          <a:xfrm>
            <a:off x="142844" y="5143512"/>
            <a:ext cx="7948010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30.03.2022 - Мастер-класс  среди учащихся кружка «Робототехника», на базе МБОУ «</a:t>
            </a:r>
            <a:r>
              <a:rPr lang="ru-RU" sz="1600" b="1" dirty="0" err="1">
                <a:solidFill>
                  <a:schemeClr val="tx1"/>
                </a:solidFill>
              </a:rPr>
              <a:t>Белозерьевская</a:t>
            </a:r>
            <a:r>
              <a:rPr lang="ru-RU" sz="1600" b="1" dirty="0">
                <a:solidFill>
                  <a:schemeClr val="tx1"/>
                </a:solidFill>
              </a:rPr>
              <a:t> СОШ».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2910" y="5715016"/>
            <a:ext cx="794801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31.03.2022  - Соревнования среди учащихся кружка «Шашки», на базе МБОУ «</a:t>
            </a:r>
            <a:r>
              <a:rPr lang="ru-RU" sz="1600" b="1" dirty="0" err="1">
                <a:solidFill>
                  <a:schemeClr val="tx1"/>
                </a:solidFill>
              </a:rPr>
              <a:t>Белозерьевская</a:t>
            </a:r>
            <a:r>
              <a:rPr lang="ru-RU" sz="1600" b="1" dirty="0">
                <a:solidFill>
                  <a:schemeClr val="tx1"/>
                </a:solidFill>
              </a:rPr>
              <a:t> СОШ».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85852" y="6273225"/>
            <a:ext cx="760577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01.04.2022 – «День улыбок и веселья»  - игровая программа среди учащихся кружка  «Народная культура»,  на базе МБОУ «Ромодановская  СОШ №3».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103</Words>
  <Application>Microsoft Office PowerPoint</Application>
  <PresentationFormat>Экран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Уважаемые родители и ребята!!! «Ромодановский дом детского творчества»  предлагает провести весенние каникулы с пользой!!!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10</cp:revision>
  <dcterms:created xsi:type="dcterms:W3CDTF">2022-03-30T03:37:18Z</dcterms:created>
  <dcterms:modified xsi:type="dcterms:W3CDTF">2022-03-30T11:37:45Z</dcterms:modified>
</cp:coreProperties>
</file>