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62" r:id="rId4"/>
    <p:sldId id="263" r:id="rId5"/>
    <p:sldId id="264" r:id="rId6"/>
    <p:sldId id="265" r:id="rId7"/>
    <p:sldId id="266" r:id="rId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25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BAF3CD-4DF7-4EE4-BCC8-CAA428595B03}" type="datetimeFigureOut">
              <a:rPr lang="ru-RU"/>
              <a:pPr>
                <a:defRPr/>
              </a:pPr>
              <a:t>23.04.2020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DBE1BC-2003-45A7-9505-82F6E021F6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8282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ACBFA2-8C74-404A-AC1D-65B989CD0666}" type="datetimeFigureOut">
              <a:rPr lang="ru-RU"/>
              <a:pPr>
                <a:defRPr/>
              </a:pPr>
              <a:t>23.04.2020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D8C46A-A9A1-4C1D-87BA-259EE8ACF1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30818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4327B7-342C-4EEB-A6E9-E892527F6A29}" type="datetimeFigureOut">
              <a:rPr lang="ru-RU"/>
              <a:pPr>
                <a:defRPr/>
              </a:pPr>
              <a:t>23.04.2020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A4462F-8033-40D2-9C4D-59600DEAAEC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3449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FD420C-32DC-427B-8359-63997040CBD0}" type="datetimeFigureOut">
              <a:rPr lang="ru-RU"/>
              <a:pPr>
                <a:defRPr/>
              </a:pPr>
              <a:t>23.04.2020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AB84E3-0D4A-4541-84CF-7964B858B5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5024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AC4DC5-E14A-4330-8A60-60750523DCB8}" type="datetimeFigureOut">
              <a:rPr lang="ru-RU"/>
              <a:pPr>
                <a:defRPr/>
              </a:pPr>
              <a:t>23.04.2020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C99F1E-72BC-4D19-95B8-B0D0D2B99F8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3182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9A1A46-D427-43BC-91C0-8B3F68D910DA}" type="datetimeFigureOut">
              <a:rPr lang="ru-RU"/>
              <a:pPr>
                <a:defRPr/>
              </a:pPr>
              <a:t>23.04.2020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AF2BF7-11F0-424B-8E25-C28A2DF1C56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8134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07AED5-04A8-4F24-BDDA-E1EC1371F7B2}" type="datetimeFigureOut">
              <a:rPr lang="ru-RU"/>
              <a:pPr>
                <a:defRPr/>
              </a:pPr>
              <a:t>23.04.2020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0651F5-B02A-4304-8369-987A23C223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1647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FDE719-FB6B-42DE-A170-D7C508EFDDC4}" type="datetimeFigureOut">
              <a:rPr lang="ru-RU"/>
              <a:pPr>
                <a:defRPr/>
              </a:pPr>
              <a:t>23.04.2020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4B590F-1D0B-47A7-9FA6-20CA0CFAC6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46587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7193C5-0EAE-4C2E-86C8-61815FC9EFAC}" type="datetimeFigureOut">
              <a:rPr lang="ru-RU"/>
              <a:pPr>
                <a:defRPr/>
              </a:pPr>
              <a:t>23.04.2020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C185C4-7300-4B0B-8B53-B3FCCAFCA1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73078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C00A07-19D1-4E79-8459-A641618DDCB5}" type="datetimeFigureOut">
              <a:rPr lang="ru-RU"/>
              <a:pPr>
                <a:defRPr/>
              </a:pPr>
              <a:t>23.04.2020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A0CD27-22C6-4723-8C0E-775D8DB336C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8689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F63853-BCAB-4348-ABBE-FC6CFDA4AAE8}" type="datetimeFigureOut">
              <a:rPr lang="ru-RU"/>
              <a:pPr>
                <a:defRPr/>
              </a:pPr>
              <a:t>23.04.2020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77AD84-E644-4A54-BD08-06D7A72DBB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4142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CB22871-76CE-4E3E-A9E8-C7CA338E93F4}" type="datetimeFigureOut">
              <a:rPr lang="ru-RU"/>
              <a:pPr>
                <a:defRPr/>
              </a:pPr>
              <a:t>23.04.2020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6B42F80-D85D-44D1-8968-B5E13CA8E5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video" Target="file:///C:\Users\123\Desktop\&#1041;&#1072;&#1088;&#1072;&#1096;&#1077;&#1082;.avi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10" descr="https://sun9-24.userapi.com/c636218/v636218350/666cd/8WylzJq6IL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3999" cy="686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720275" y="260648"/>
            <a:ext cx="6768752" cy="12003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/>
              <a:t>РОДИТЕЛЬСКОЕ СОБРАНИЕ «Подготовка к школе»</a:t>
            </a:r>
            <a:endParaRPr lang="ru-RU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3894043" y="6211669"/>
            <a:ext cx="52200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Подготовила педагог-психолог Демидова Ю.А. МБДОУ «Детский сад №21 </a:t>
            </a:r>
            <a:r>
              <a:rPr lang="ru-RU" dirty="0" err="1" smtClean="0"/>
              <a:t>г.Выборг</a:t>
            </a:r>
            <a:endParaRPr lang="ru-RU" dirty="0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7250" y="357188"/>
            <a:ext cx="7643813" cy="1428750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3600" dirty="0" smtClean="0"/>
              <a:t>Психологическая готовность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786063" y="357188"/>
            <a:ext cx="5900737" cy="5768975"/>
          </a:xfrm>
        </p:spPr>
        <p:txBody>
          <a:bodyPr rtlCol="0">
            <a:normAutofit fontScale="92500"/>
          </a:bodyPr>
          <a:lstStyle/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sz="3600" b="1" dirty="0" smtClean="0">
              <a:solidFill>
                <a:srgbClr val="002060"/>
              </a:solidFill>
            </a:endParaRP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sz="3600" b="1" dirty="0" smtClean="0">
              <a:solidFill>
                <a:srgbClr val="002060"/>
              </a:solidFill>
            </a:endParaRPr>
          </a:p>
          <a:p>
            <a:pPr algn="ct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sz="3600" b="1" dirty="0" smtClean="0">
              <a:solidFill>
                <a:srgbClr val="002060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4400" b="1" dirty="0" smtClean="0">
                <a:solidFill>
                  <a:srgbClr val="002060"/>
                </a:solidFill>
              </a:rPr>
              <a:t>Личностно-социальная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4400" b="1" dirty="0" smtClean="0">
                <a:solidFill>
                  <a:srgbClr val="002060"/>
                </a:solidFill>
              </a:rPr>
              <a:t>Эмоционально-волевая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4400" b="1" dirty="0" smtClean="0">
                <a:solidFill>
                  <a:srgbClr val="002060"/>
                </a:solidFill>
              </a:rPr>
              <a:t>Интеллектуальная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ru-RU" sz="4400" b="1" dirty="0" smtClean="0">
                <a:solidFill>
                  <a:srgbClr val="002060"/>
                </a:solidFill>
              </a:rPr>
              <a:t>Мотивационная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 smtClean="0"/>
          </a:p>
        </p:txBody>
      </p:sp>
      <p:sp>
        <p:nvSpPr>
          <p:cNvPr id="3076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endParaRPr lang="ru-RU" altLang="ru-RU" smtClean="0"/>
          </a:p>
        </p:txBody>
      </p:sp>
      <p:sp>
        <p:nvSpPr>
          <p:cNvPr id="5" name="Стрелка вправо 4"/>
          <p:cNvSpPr/>
          <p:nvPr/>
        </p:nvSpPr>
        <p:spPr>
          <a:xfrm>
            <a:off x="6215063" y="1500188"/>
            <a:ext cx="46037" cy="2857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Стрелка вправо 5"/>
          <p:cNvSpPr/>
          <p:nvPr/>
        </p:nvSpPr>
        <p:spPr>
          <a:xfrm>
            <a:off x="1285875" y="3214688"/>
            <a:ext cx="1285875" cy="6429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5400" dirty="0" smtClean="0"/>
              <a:t>Личностно-социальная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u-RU" sz="4000" dirty="0" smtClean="0"/>
              <a:t>Готовность ребёнка к общению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u-RU" sz="4000" dirty="0" smtClean="0"/>
              <a:t>Умение слушать и чувствовать себя членом группы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u-RU" sz="4000" dirty="0" smtClean="0"/>
              <a:t>Понимать значение правил и умение соблюдать их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u-RU" sz="4000" dirty="0" smtClean="0"/>
              <a:t>Конструктивно решать конфликтные ситуации</a:t>
            </a: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5400" dirty="0" smtClean="0"/>
              <a:t>Эмоционально-волевая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u-RU" sz="4000" dirty="0" smtClean="0"/>
              <a:t>Способность выдерживать нагрузки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u-RU" sz="4000" dirty="0" smtClean="0"/>
              <a:t>Не бояться новых ситуаций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u-RU" sz="4000" dirty="0" smtClean="0"/>
              <a:t>Уверенность в себе и своих силах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u-RU" sz="4000" dirty="0" smtClean="0"/>
              <a:t>Уметь понимать своё эмоциональное состояние и справляться с ним</a:t>
            </a:r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5400" dirty="0" err="1" smtClean="0"/>
              <a:t>Ителлектуальная</a:t>
            </a:r>
            <a:endParaRPr lang="ru-RU" sz="5400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u-RU" sz="4400" dirty="0" smtClean="0"/>
              <a:t>Развитие памяти, внимания, мышления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u-RU" sz="4400" dirty="0" smtClean="0"/>
              <a:t>Умение анализировать, классифицировать, обобщать, сравнивать,  делать выводы, устанавливать причинно-следственные связи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endParaRPr lang="ru-RU" dirty="0" smtClean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6000" dirty="0" smtClean="0"/>
              <a:t>Мотивационная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" pitchFamily="2" charset="2"/>
              <a:buChar char="q"/>
              <a:defRPr/>
            </a:pPr>
            <a:r>
              <a:rPr lang="ru-RU" sz="5400" dirty="0" smtClean="0"/>
              <a:t>Сформированное позитивное отношение к школе, учителю, учебной деятельности и самому себе</a:t>
            </a:r>
          </a:p>
        </p:txBody>
      </p:sp>
    </p:spTree>
  </p:cSld>
  <p:clrMapOvr>
    <a:masterClrMapping/>
  </p:clrMapOvr>
  <p:transition>
    <p:spli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Барашек.avi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504950"/>
            <a:ext cx="6858000" cy="384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video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107</Words>
  <Application>Microsoft Office PowerPoint</Application>
  <PresentationFormat>Экран (4:3)</PresentationFormat>
  <Paragraphs>25</Paragraphs>
  <Slides>7</Slides>
  <Notes>0</Notes>
  <HiddenSlides>0</HiddenSlides>
  <MMClips>1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Calibri</vt:lpstr>
      <vt:lpstr>Wingdings</vt:lpstr>
      <vt:lpstr>Тема Office</vt:lpstr>
      <vt:lpstr>Презентация PowerPoint</vt:lpstr>
      <vt:lpstr>Психологическая готовность</vt:lpstr>
      <vt:lpstr>Личностно-социальная</vt:lpstr>
      <vt:lpstr>Эмоционально-волевая</vt:lpstr>
      <vt:lpstr>Ителлектуальная</vt:lpstr>
      <vt:lpstr>Мотивационная</vt:lpstr>
      <vt:lpstr>Презентация PowerPoint</vt:lpstr>
    </vt:vector>
  </TitlesOfParts>
  <Company>Grizli777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123</dc:creator>
  <cp:lastModifiedBy>1</cp:lastModifiedBy>
  <cp:revision>8</cp:revision>
  <dcterms:created xsi:type="dcterms:W3CDTF">2019-09-18T07:48:27Z</dcterms:created>
  <dcterms:modified xsi:type="dcterms:W3CDTF">2020-04-23T11:35:41Z</dcterms:modified>
</cp:coreProperties>
</file>