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 descr="https://avatars.mds.yandex.net/get-pdb/1683427/77feeeed-c4cc-4d6d-9f96-26372d7f7b63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981" y="3142284"/>
            <a:ext cx="5940425" cy="28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19869" y="1405719"/>
            <a:ext cx="6209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Игра-презентация 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дифференциацию звуков 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С-Ш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«Помоги Троллям преодолеть препятствия»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 descr="https://i.pinimg.com/736x/21/33/17/213317e6e9eacaed3244c46bd7305e32.jpg"/>
          <p:cNvPicPr/>
          <p:nvPr/>
        </p:nvPicPr>
        <p:blipFill>
          <a:blip r:embed="rId3" cstate="print"/>
          <a:srcRect l="13710" t="3389" r="11022" b="11684"/>
          <a:stretch>
            <a:fillRect/>
          </a:stretch>
        </p:blipFill>
        <p:spPr bwMode="auto">
          <a:xfrm>
            <a:off x="0" y="4012442"/>
            <a:ext cx="1856096" cy="284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ishka-knizhka.ru/wp-content/uploads/2019/08/avtomatizatsiya-zvukov3.jpg"/>
          <p:cNvPicPr/>
          <p:nvPr/>
        </p:nvPicPr>
        <p:blipFill>
          <a:blip r:embed="rId4" cstate="print"/>
          <a:srcRect l="24372" r="52699" b="75717"/>
          <a:stretch>
            <a:fillRect/>
          </a:stretch>
        </p:blipFill>
        <p:spPr bwMode="auto">
          <a:xfrm>
            <a:off x="2498891" y="4776716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ishka-knizhka.ru/wp-content/uploads/2019/08/avtomatizatsiya-zvukov3.jpg"/>
          <p:cNvPicPr/>
          <p:nvPr/>
        </p:nvPicPr>
        <p:blipFill>
          <a:blip r:embed="rId4" cstate="print"/>
          <a:srcRect l="48584" t="843" r="29419" b="75885"/>
          <a:stretch>
            <a:fillRect/>
          </a:stretch>
        </p:blipFill>
        <p:spPr bwMode="auto">
          <a:xfrm>
            <a:off x="5664865" y="4737052"/>
            <a:ext cx="1308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ishka-knizhka.ru/wp-content/uploads/2019/08/avtomatizatsiya-zvukov3.jpg"/>
          <p:cNvPicPr/>
          <p:nvPr/>
        </p:nvPicPr>
        <p:blipFill>
          <a:blip r:embed="rId4" cstate="print"/>
          <a:srcRect l="24372" t="50430" r="53808" b="25451"/>
          <a:stretch>
            <a:fillRect/>
          </a:stretch>
        </p:blipFill>
        <p:spPr bwMode="auto">
          <a:xfrm>
            <a:off x="6967357" y="2529597"/>
            <a:ext cx="12961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mishka-knizhka.ru/wp-content/uploads/2019/08/avtomatizatsiya-zvukov3.jpg"/>
          <p:cNvPicPr/>
          <p:nvPr/>
        </p:nvPicPr>
        <p:blipFill>
          <a:blip r:embed="rId4" cstate="print"/>
          <a:srcRect l="49867" t="75380" r="29770"/>
          <a:stretch>
            <a:fillRect/>
          </a:stretch>
        </p:blipFill>
        <p:spPr bwMode="auto">
          <a:xfrm>
            <a:off x="3776094" y="2406129"/>
            <a:ext cx="12096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mishka-knizhka.ru/wp-content/uploads/2019/08/avtomatizatsiya-zvukov3.jpg"/>
          <p:cNvPicPr/>
          <p:nvPr/>
        </p:nvPicPr>
        <p:blipFill>
          <a:blip r:embed="rId4" cstate="print"/>
          <a:srcRect l="71833" r="6506" b="75535"/>
          <a:stretch>
            <a:fillRect/>
          </a:stretch>
        </p:blipFill>
        <p:spPr bwMode="auto">
          <a:xfrm>
            <a:off x="462084" y="2137936"/>
            <a:ext cx="1286769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mishka-knizhka.ru/wp-content/uploads/2019/08/avtomatizatsiya-zvukov3.jpg"/>
          <p:cNvPicPr/>
          <p:nvPr/>
        </p:nvPicPr>
        <p:blipFill>
          <a:blip r:embed="rId4" cstate="print"/>
          <a:srcRect t="50253" r="76590" b="25970"/>
          <a:stretch>
            <a:fillRect/>
          </a:stretch>
        </p:blipFill>
        <p:spPr bwMode="auto">
          <a:xfrm>
            <a:off x="2771207" y="532902"/>
            <a:ext cx="13906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mishka-knizhka.ru/wp-content/uploads/2019/08/avtomatizatsiya-zvukov3.jpg"/>
          <p:cNvPicPr/>
          <p:nvPr/>
        </p:nvPicPr>
        <p:blipFill>
          <a:blip r:embed="rId4" cstate="print"/>
          <a:srcRect l="962" t="25632" r="77071" b="50590"/>
          <a:stretch>
            <a:fillRect/>
          </a:stretch>
        </p:blipFill>
        <p:spPr bwMode="auto">
          <a:xfrm>
            <a:off x="5871167" y="491959"/>
            <a:ext cx="13049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originals/eb/a0/00/eba000d5a44d85ecd13de0658f0b82cb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218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mishka-knizhka.ru/wp-content/uploads/2019/08/avtomatizatsiya-zvukov4.jpg"/>
          <p:cNvPicPr/>
          <p:nvPr/>
        </p:nvPicPr>
        <p:blipFill>
          <a:blip r:embed="rId6" cstate="print"/>
          <a:srcRect l="28701" r="55425" b="76384"/>
          <a:stretch>
            <a:fillRect/>
          </a:stretch>
        </p:blipFill>
        <p:spPr bwMode="auto">
          <a:xfrm>
            <a:off x="4346172" y="4618346"/>
            <a:ext cx="942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mishka-knizhka.ru/wp-content/uploads/2019/08/avtomatizatsiya-zvukov4.jpg"/>
          <p:cNvPicPr/>
          <p:nvPr/>
        </p:nvPicPr>
        <p:blipFill>
          <a:blip r:embed="rId6" cstate="print"/>
          <a:srcRect l="74563" r="7453" b="75454"/>
          <a:stretch>
            <a:fillRect/>
          </a:stretch>
        </p:blipFill>
        <p:spPr bwMode="auto">
          <a:xfrm>
            <a:off x="7450541" y="4223749"/>
            <a:ext cx="1066800" cy="138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mishka-knizhka.ru/wp-content/uploads/2019/08/avtomatizatsiya-zvukov4.jpg"/>
          <p:cNvPicPr/>
          <p:nvPr/>
        </p:nvPicPr>
        <p:blipFill>
          <a:blip r:embed="rId6" cstate="print"/>
          <a:srcRect l="48584" t="77066" r="28968" b="843"/>
          <a:stretch>
            <a:fillRect/>
          </a:stretch>
        </p:blipFill>
        <p:spPr bwMode="auto">
          <a:xfrm>
            <a:off x="5461095" y="2518509"/>
            <a:ext cx="1333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mishka-knizhka.ru/wp-content/uploads/2019/08/avtomatizatsiya-zvukov4.jpg"/>
          <p:cNvPicPr/>
          <p:nvPr/>
        </p:nvPicPr>
        <p:blipFill>
          <a:blip r:embed="rId6" cstate="print"/>
          <a:srcRect l="48904" r="29099" b="76391"/>
          <a:stretch>
            <a:fillRect/>
          </a:stretch>
        </p:blipFill>
        <p:spPr bwMode="auto">
          <a:xfrm>
            <a:off x="2211980" y="2516590"/>
            <a:ext cx="1308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mishka-knizhka.ru/wp-content/uploads/2019/08/avtomatizatsiya-zvukov4.jpg"/>
          <p:cNvPicPr/>
          <p:nvPr/>
        </p:nvPicPr>
        <p:blipFill>
          <a:blip r:embed="rId6" cstate="print"/>
          <a:srcRect l="48904" t="25801" r="29099" b="50421"/>
          <a:stretch>
            <a:fillRect/>
          </a:stretch>
        </p:blipFill>
        <p:spPr bwMode="auto">
          <a:xfrm>
            <a:off x="956386" y="451015"/>
            <a:ext cx="1308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mishka-knizhka.ru/wp-content/uploads/2019/08/avtomatizatsiya-zvukov4.jpg"/>
          <p:cNvPicPr/>
          <p:nvPr/>
        </p:nvPicPr>
        <p:blipFill>
          <a:blip r:embed="rId6" cstate="print"/>
          <a:srcRect l="25655" t="50768" r="54129" b="24945"/>
          <a:stretch>
            <a:fillRect/>
          </a:stretch>
        </p:blipFill>
        <p:spPr bwMode="auto">
          <a:xfrm>
            <a:off x="4395005" y="504967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>
          <a:xfrm>
            <a:off x="1978925" y="5527343"/>
            <a:ext cx="259308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994477" y="5384041"/>
            <a:ext cx="259308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208895" y="5509146"/>
            <a:ext cx="259308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900985" y="5538717"/>
            <a:ext cx="259308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8502547" flipH="1">
            <a:off x="8352825" y="3817631"/>
            <a:ext cx="182099" cy="305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6796584" y="3193575"/>
            <a:ext cx="382138" cy="21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7345643">
            <a:off x="1200786" y="1863022"/>
            <a:ext cx="359133" cy="20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4926841" y="3234517"/>
            <a:ext cx="313896" cy="16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3555240" y="3179927"/>
            <a:ext cx="375314" cy="16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1837898" y="3070745"/>
            <a:ext cx="332096" cy="20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320119" y="1255594"/>
            <a:ext cx="286603" cy="122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244454" y="1201003"/>
            <a:ext cx="232012" cy="122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622878" y="1228299"/>
            <a:ext cx="272955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301552" y="1132764"/>
            <a:ext cx="341194" cy="204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883392" y="5991367"/>
            <a:ext cx="726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Узнай, к кому идет Розочка? Иди по стрелочкам и называй слова.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6388" name="Picture 4" descr="https://www.toybytoy.com/file/0034/600/3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480" y="3316556"/>
            <a:ext cx="3234519" cy="354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.mycdn.me/i?r=AyH4iRPQ2q0otWIFepML2LxRNleeW5xzZYuSsyjksoEvIA"/>
          <p:cNvPicPr/>
          <p:nvPr/>
        </p:nvPicPr>
        <p:blipFill>
          <a:blip r:embed="rId4" cstate="print"/>
          <a:srcRect l="36879" t="73180" r="36023" b="7789"/>
          <a:stretch>
            <a:fillRect/>
          </a:stretch>
        </p:blipFill>
        <p:spPr bwMode="auto">
          <a:xfrm>
            <a:off x="5254618" y="609030"/>
            <a:ext cx="1924104" cy="180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mycdn.me/i?r=AyH4iRPQ2q0otWIFepML2LxRNleeW5xzZYuSsyjksoEvIA"/>
          <p:cNvPicPr/>
          <p:nvPr/>
        </p:nvPicPr>
        <p:blipFill>
          <a:blip r:embed="rId4" cstate="print"/>
          <a:srcRect l="67504" t="29219" r="5763" b="52095"/>
          <a:stretch>
            <a:fillRect/>
          </a:stretch>
        </p:blipFill>
        <p:spPr bwMode="auto">
          <a:xfrm>
            <a:off x="1446664" y="1146412"/>
            <a:ext cx="1859862" cy="17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mycdn.me/i?r=AyH4iRPQ2q0otWIFepML2LxRNleeW5xzZYuSsyjksoEvIA"/>
          <p:cNvPicPr/>
          <p:nvPr/>
        </p:nvPicPr>
        <p:blipFill>
          <a:blip r:embed="rId4" cstate="print"/>
          <a:srcRect l="70225" t="50963" r="6403" b="30238"/>
          <a:stretch>
            <a:fillRect/>
          </a:stretch>
        </p:blipFill>
        <p:spPr bwMode="auto">
          <a:xfrm>
            <a:off x="3467241" y="3766782"/>
            <a:ext cx="2046455" cy="218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vitppt.com.ua/images/13/12792/960/img7.jpg"/>
          <p:cNvPicPr/>
          <p:nvPr/>
        </p:nvPicPr>
        <p:blipFill>
          <a:blip r:embed="rId5" cstate="print"/>
          <a:srcRect l="73276" t="62607" r="4427" b="8974"/>
          <a:stretch>
            <a:fillRect/>
          </a:stretch>
        </p:blipFill>
        <p:spPr bwMode="auto">
          <a:xfrm>
            <a:off x="3562066" y="1665027"/>
            <a:ext cx="1828800" cy="19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vitppt.com.ua/images/13/12792/960/img7.jpg"/>
          <p:cNvPicPr/>
          <p:nvPr/>
        </p:nvPicPr>
        <p:blipFill>
          <a:blip r:embed="rId5" cstate="print"/>
          <a:srcRect l="29182" t="60043" r="52378" b="8761"/>
          <a:stretch>
            <a:fillRect/>
          </a:stretch>
        </p:blipFill>
        <p:spPr bwMode="auto">
          <a:xfrm>
            <a:off x="1704193" y="3402414"/>
            <a:ext cx="1571270" cy="209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1068" y="218364"/>
            <a:ext cx="895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 Алмазу выбрать предметы со звуком «С»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4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http://img.kupigolos.ru/voiceoverdb/role/5e7f3b38ed605.jpg?p=bh&amp;s=1833c4d19155fc96cbfb1c111ffc8547"/>
          <p:cNvPicPr>
            <a:picLocks noChangeAspect="1" noChangeArrowheads="1"/>
          </p:cNvPicPr>
          <p:nvPr/>
        </p:nvPicPr>
        <p:blipFill>
          <a:blip r:embed="rId3" cstate="print"/>
          <a:srcRect t="7582" r="24358"/>
          <a:stretch>
            <a:fillRect/>
          </a:stretch>
        </p:blipFill>
        <p:spPr bwMode="auto">
          <a:xfrm>
            <a:off x="6477568" y="3698543"/>
            <a:ext cx="2407212" cy="294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56096" y="272956"/>
            <a:ext cx="6796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Пушистику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найти предметы со звуком «Ш»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ds05.infourok.ru/uploads/ex/111a/000b4831-942ef27c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110" y="1583141"/>
            <a:ext cx="2311021" cy="1733266"/>
          </a:xfrm>
          <a:prstGeom prst="rect">
            <a:avLst/>
          </a:prstGeom>
          <a:noFill/>
        </p:spPr>
      </p:pic>
      <p:pic>
        <p:nvPicPr>
          <p:cNvPr id="2056" name="Picture 8" descr="https://pngimage.net/wp-content/uploads/2018/06/%D0%BA%D0%B0%D1%80%D0%B0%D0%BD%D0%B4%D0%B0%D1%88-%D0%B2%D0%B5%D0%BA%D1%82%D0%BE%D1%80-png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2106" y="2906974"/>
            <a:ext cx="1752639" cy="1603612"/>
          </a:xfrm>
          <a:prstGeom prst="rect">
            <a:avLst/>
          </a:prstGeom>
          <a:noFill/>
        </p:spPr>
      </p:pic>
      <p:pic>
        <p:nvPicPr>
          <p:cNvPr id="2058" name="Picture 10" descr="http://wiki.kubg.edu.ua/images/6/6c/%D0%A8%D0%B0%D0%BB%D0%B0%D1%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0035" y="1180682"/>
            <a:ext cx="1850646" cy="1817988"/>
          </a:xfrm>
          <a:prstGeom prst="rect">
            <a:avLst/>
          </a:prstGeom>
          <a:noFill/>
        </p:spPr>
      </p:pic>
      <p:pic>
        <p:nvPicPr>
          <p:cNvPr id="2060" name="Picture 12" descr="https://cdn.pixabay.com/photo/2014/04/03/10/34/socks-310899_6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6257" y="3616656"/>
            <a:ext cx="1969866" cy="1769801"/>
          </a:xfrm>
          <a:prstGeom prst="rect">
            <a:avLst/>
          </a:prstGeom>
          <a:noFill/>
        </p:spPr>
      </p:pic>
      <p:pic>
        <p:nvPicPr>
          <p:cNvPr id="2062" name="Picture 14" descr="https://openclipart.org/image/2400px/svg_to_png/287114/150582017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8186" y="4107974"/>
            <a:ext cx="1851836" cy="2211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14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8434" name="Picture 2" descr="https://avatars.mds.yandex.net/get-kinopoisk-blog-post-thumb/28671/9db1631b70bd5f96a9971c38ebbfb418/orig"/>
          <p:cNvPicPr>
            <a:picLocks noChangeAspect="1" noChangeArrowheads="1"/>
          </p:cNvPicPr>
          <p:nvPr/>
        </p:nvPicPr>
        <p:blipFill>
          <a:blip r:embed="rId3" cstate="print"/>
          <a:srcRect l="11816" r="28281"/>
          <a:stretch>
            <a:fillRect/>
          </a:stretch>
        </p:blipFill>
        <p:spPr bwMode="auto">
          <a:xfrm>
            <a:off x="177421" y="3873149"/>
            <a:ext cx="2975212" cy="279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pngimg.com/uploads/box/box_PNG1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7450" y="546441"/>
            <a:ext cx="2816107" cy="2128522"/>
          </a:xfrm>
          <a:prstGeom prst="rect">
            <a:avLst/>
          </a:prstGeom>
          <a:noFill/>
        </p:spPr>
      </p:pic>
      <p:pic>
        <p:nvPicPr>
          <p:cNvPr id="12" name="Picture 4" descr="http://pngimg.com/uploads/box/box_PNG1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2041" y="589658"/>
            <a:ext cx="2816107" cy="21285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51176" y="1842448"/>
            <a:ext cx="818866" cy="59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4268" y="1801505"/>
            <a:ext cx="87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7224" y="5786652"/>
            <a:ext cx="593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4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Рокс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разложить свои вещи по коробочкам.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i.pinimg.com/originals/2d/21/ec/2d21ec63e9af7bef4f760b3817b24e9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975229"/>
            <a:ext cx="914400" cy="9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kakrisovat.top/wp-content/uploads/2019/01/scarf-1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172" y="2567265"/>
            <a:ext cx="962025" cy="95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pngimg.com/uploads/pillow/pillow_PNG14176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1040" y="3954880"/>
            <a:ext cx="1095375" cy="7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webstockreview.net/images/chocolate-clipart-clear-background-1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3261" y="1691813"/>
            <a:ext cx="741752" cy="96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easydrawingguides.com/wp-content/uploads/2018/12/Scooter-10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6275" y="2497540"/>
            <a:ext cx="1539439" cy="152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pngimg.com/uploads/whistle/whistle_PNG20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1354" y="4342816"/>
            <a:ext cx="1058904" cy="109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wordassociations.net/image/600x/svg_to_png/johnny_automatic_purse_1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12634" y="4117217"/>
            <a:ext cx="1067149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pngimg.com/uploads/scoop_net/scoop_net_PNG6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75691" y="2883952"/>
            <a:ext cx="752475" cy="92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rosatubes.r.o.pic.centerblog.net/o/48be1c21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4028" y="2744985"/>
            <a:ext cx="971550" cy="79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pics.clipartpng.com/Beige_Ceramic_Jug_PNG_Clip_Art-2817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47550" y="4056388"/>
            <a:ext cx="1036052" cy="10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14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3932 C -0.09254 -0.04255 -0.14167 -0.12442 -0.16858 -0.15564 C -0.19549 -0.18686 -0.19844 -0.14893 -0.20434 -0.14754 " pathEditMode="relative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4417 C 0.10608 -0.19126 0.15695 -0.33834 0.13438 -0.38205 C 0.11181 -0.42576 -0.04444 -0.31915 -0.08055 -0.30666 " pathEditMode="relative" ptsTypes="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-0.00647 C 0.14705 -0.12927 0.2783 -0.25185 0.30712 -0.32863 C 0.33594 -0.40471 0.22882 -0.4697 0.18907 -0.46554 C 0.14931 -0.46137 0.08837 -0.32955 0.06823 -0.3024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3631 C 0.01667 -0.20398 0.03646 -0.37188 0.02378 -0.43594 C 0.01111 -0.49954 -0.05035 -0.44126 -0.07917 -0.41975 C -0.10799 -0.39848 -0.13715 -0.32701 -0.14931 -0.30874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18039E-7 C 0.14219 -0.16906 0.28455 -0.33812 0.3566 -0.37974 C 0.42865 -0.42137 0.42031 -0.27244 0.43281 -0.25046 " pathEditMode="relative" ptsTypes="a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7007 C 0.01962 -0.19843 0.03628 -0.32678 0.06719 -0.3802 C 0.09809 -0.43362 0.16354 -0.40772 0.18819 -0.39015 C 0.21285 -0.37257 0.21042 -0.29394 0.21493 -0.27474 " pathEditMode="relative" ptsTypes="aa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03515E-6 C 0.01025 -0.20444 0.02067 -0.40888 -0.00451 -0.49699 C -0.02968 -0.58511 -0.1111 -0.5444 -0.15086 -0.52891 C -0.19062 -0.51341 -0.22725 -0.42553 -0.2434 -0.40356 " pathEditMode="relative" ptsTypes="aa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-0.0562 C 0.16111 -0.23127 0.26284 -0.40587 0.28055 -0.49954 C 0.29826 -0.5932 0.19722 -0.61818 0.16562 -0.61887 C 0.13403 -0.61956 0.10347 -0.52289 0.09097 -0.5037 " pathEditMode="relative" ptsTypes="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0821 C 0.10417 -0.32886 0.17691 -0.57539 0.2283 -0.65055 C 0.27969 -0.72571 0.32171 -0.55273 0.34028 -0.5333 " pathEditMode="relative" ptsTypes="a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-0.08788 C -0.16371 -0.32169 -0.37239 -0.5555 -0.46562 -0.6228 C -0.55885 -0.6901 -0.5368 -0.59088 -0.51475 -0.49144 " pathEditMode="relative" ptsTypes="a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17412" name="Picture 4" descr="https://cs8.livemaster.ru/storage/30/0c/fa32f046e0c6ede685205e184cu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581" y="1396122"/>
            <a:ext cx="4430072" cy="4430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69743" y="1364775"/>
            <a:ext cx="56501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5400" b="1" cap="all" dirty="0">
              <a:ln w="0">
                <a:solidFill>
                  <a:srgbClr val="7030A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494739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55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90</cp:revision>
  <dcterms:created xsi:type="dcterms:W3CDTF">2013-11-19T05:52:05Z</dcterms:created>
  <dcterms:modified xsi:type="dcterms:W3CDTF">2020-05-13T05:43:14Z</dcterms:modified>
</cp:coreProperties>
</file>