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8" r:id="rId4"/>
    <p:sldId id="259" r:id="rId5"/>
    <p:sldId id="257" r:id="rId6"/>
    <p:sldId id="261" r:id="rId7"/>
    <p:sldId id="262" r:id="rId8"/>
    <p:sldId id="263" r:id="rId9"/>
    <p:sldId id="264" r:id="rId10"/>
    <p:sldId id="265" r:id="rId11"/>
    <p:sldId id="270" r:id="rId12"/>
    <p:sldId id="267" r:id="rId13"/>
    <p:sldId id="271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3D5DC-960F-4443-A4B5-2C1E071C31C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A2D8E-B154-46FA-A6EA-37F39F192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7;&#1088;&#1077;&#1079;&#1077;&#1085;&#1090;&#1072;&#1094;&#1080;&#1103;%20&#1055;&#1077;&#1088;&#1088;&#1086;\&#1042;%20&#1084;&#1080;&#1088;&#1077;%20&#1084;&#1085;&#1086;&#1075;&#1086;%20&#1089;&#1082;&#1072;&#1079;&#1086;&#1082;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ш.перро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8215369" cy="61436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мок сп. кр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358246" cy="628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зки матушки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285728"/>
            <a:ext cx="5929354" cy="63579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зки матуш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357166"/>
            <a:ext cx="5143536" cy="62151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. м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286808" cy="63579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Сказки Шарля Перро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Красная шапочка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Синяя борода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Мальчик с пальчик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Ослиная шкура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Подарки феи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3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Рике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хохолок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Кот в сапогах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Спящая красавица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Золушка</a:t>
            </a:r>
            <a:endParaRPr lang="ru-RU" sz="3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Сказки Шарля Перро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Красная шапочка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Синяя борода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Мальчик с пальчик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Ослиная шкура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Подарки феи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3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Рике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хохолок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Кот в сапогах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Спящая красавица</a:t>
            </a:r>
          </a:p>
          <a:p>
            <a:pPr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Золушка</a:t>
            </a:r>
            <a:endParaRPr lang="ru-RU" sz="3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мок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357166"/>
            <a:ext cx="8143932" cy="6215105"/>
          </a:xfrm>
        </p:spPr>
      </p:pic>
      <p:pic>
        <p:nvPicPr>
          <p:cNvPr id="5" name="В мире много сказ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3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мо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00042"/>
            <a:ext cx="8072494" cy="60007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</a:t>
            </a:r>
            <a:r>
              <a:rPr lang="ru-RU" sz="36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Рике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хохолок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Красная шапочка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Мальчик с пальчик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Кот в сапогах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Спящая красавица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Золушка</a:t>
            </a:r>
            <a:endParaRPr lang="ru-RU" sz="3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. дерев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571480"/>
            <a:ext cx="8572560" cy="6072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олина луар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14290"/>
            <a:ext cx="8001055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замок юссе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642918"/>
            <a:ext cx="8501122" cy="60007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мок юссе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571480"/>
            <a:ext cx="8715436" cy="6072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102</Words>
  <Application>Microsoft Office PowerPoint</Application>
  <PresentationFormat>Экран (4:3)</PresentationFormat>
  <Paragraphs>26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Сказки Шарля Перро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Сказки Шарля Перро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Сказки Шарля Перро</dc:title>
  <dc:creator>HP</dc:creator>
  <cp:lastModifiedBy>HP</cp:lastModifiedBy>
  <cp:revision>24</cp:revision>
  <dcterms:created xsi:type="dcterms:W3CDTF">2022-03-12T16:17:12Z</dcterms:created>
  <dcterms:modified xsi:type="dcterms:W3CDTF">2022-03-14T19:03:16Z</dcterms:modified>
</cp:coreProperties>
</file>