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67" r:id="rId2"/>
    <p:sldId id="256" r:id="rId3"/>
    <p:sldId id="258" r:id="rId4"/>
    <p:sldId id="266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 autoAdjust="0"/>
  </p:normalViewPr>
  <p:slideViewPr>
    <p:cSldViewPr snapToGrid="0">
      <p:cViewPr varScale="1">
        <p:scale>
          <a:sx n="57" d="100"/>
          <a:sy n="57" d="100"/>
        </p:scale>
        <p:origin x="-7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7059"/>
          <a:stretch/>
        </p:blipFill>
        <p:spPr>
          <a:xfrm>
            <a:off x="0" y="0"/>
            <a:ext cx="9144000" cy="157330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068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4276" y="1246909"/>
            <a:ext cx="7265324" cy="2762153"/>
          </a:xfrm>
        </p:spPr>
        <p:txBody>
          <a:bodyPr>
            <a:noAutofit/>
          </a:bodyPr>
          <a:lstStyle/>
          <a:p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Состав числа </a:t>
            </a:r>
            <a:b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</a:br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в пределах 10.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13194" y="3981779"/>
            <a:ext cx="3517612" cy="485870"/>
          </a:xfrm>
        </p:spPr>
        <p:txBody>
          <a:bodyPr>
            <a:noAutofit/>
          </a:bodyPr>
          <a:lstStyle/>
          <a:p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1665" y="330958"/>
            <a:ext cx="8420669" cy="6196084"/>
          </a:xfrm>
          <a:prstGeom prst="rect">
            <a:avLst/>
          </a:prstGeom>
          <a:noFill/>
          <a:ln w="180975">
            <a:solidFill>
              <a:schemeClr val="bg1">
                <a:alpha val="7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5142" y="2394064"/>
            <a:ext cx="8212973" cy="1645921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10   8   4   5   1   9   3   2   6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4389120"/>
            <a:ext cx="6858000" cy="1512916"/>
          </a:xfrm>
        </p:spPr>
        <p:txBody>
          <a:bodyPr>
            <a:norm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1 2 3 4 5 6 8 9 10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138" y="365126"/>
            <a:ext cx="8033212" cy="1325563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Филателист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previews.123rf.com/images/boris15/boris151402/boris15140200063/25682768-SPAIN-CIRCA-1977-a-stamp-printed-in-the-Spain-shows-Bisagra--Stock-Phot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2494" y="3358342"/>
            <a:ext cx="4433251" cy="3092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collect.kz/Files/phil/Rus/1993/1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883" y="1625109"/>
            <a:ext cx="4119208" cy="30050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10-4= 6                          6+3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8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10-3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8                          1+7= 8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>
              <a:buNone/>
            </a:pPr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10- 6 =4                         5+5=10</a:t>
            </a:r>
          </a:p>
          <a:p>
            <a:pPr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7+  3 =10                     10 -8 =2</a:t>
            </a:r>
          </a:p>
          <a:p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956857"/>
            <a:ext cx="2563437" cy="2094807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Я справился со всеми заданиями. Я доволен собой.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www.uchmet.ru/library/convert/result/471/141368/128195/128195.doc_html_m29f3bc7e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651" y="1762299"/>
            <a:ext cx="7847214" cy="253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491346" y="4189615"/>
            <a:ext cx="26933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Задания на уроке оказались слишком трудными. Мне нужна помощь.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50429" y="4239491"/>
            <a:ext cx="238653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Задания были не очень  лёгкими, но я справился. 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88960" y="2934084"/>
            <a:ext cx="7033079" cy="186204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115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Молодцы</a:t>
            </a:r>
            <a:r>
              <a:rPr lang="ru-RU" sz="115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115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73</Words>
  <Application>Microsoft Office PowerPoint</Application>
  <PresentationFormat>Экран (4:3)</PresentationFormat>
  <Paragraphs>16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Состав числа  в пределах 10.</vt:lpstr>
      <vt:lpstr>         10   8   4   5   1   9   3   2   6 </vt:lpstr>
      <vt:lpstr>Филателист</vt:lpstr>
      <vt:lpstr>Слайд 5</vt:lpstr>
      <vt:lpstr>Слайд 6</vt:lpstr>
      <vt:lpstr>Слайд 7</vt:lpstr>
      <vt:lpstr> Я справился со всеми заданиями. Я доволен собой. 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cp:lastModifiedBy>Надежда</cp:lastModifiedBy>
  <cp:revision>19</cp:revision>
  <dcterms:created xsi:type="dcterms:W3CDTF">2014-11-21T11:00:06Z</dcterms:created>
  <dcterms:modified xsi:type="dcterms:W3CDTF">2017-01-23T15:29:32Z</dcterms:modified>
</cp:coreProperties>
</file>