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78" r:id="rId4"/>
    <p:sldId id="261" r:id="rId5"/>
    <p:sldId id="283" r:id="rId6"/>
    <p:sldId id="279" r:id="rId7"/>
    <p:sldId id="28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F7FBA63-28BF-49E5-A6DA-7EDE6BCF9034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838B4B2-8DF6-444F-BB3A-2574A4A6C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571480"/>
            <a:ext cx="5929354" cy="42328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5852" y="5000636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Сказки Пушкина</a:t>
            </a:r>
            <a:endParaRPr lang="ru-RU" sz="48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40" y="2787079"/>
            <a:ext cx="2357454" cy="28356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5500702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А. С. Пушкин</a:t>
            </a:r>
            <a:endParaRPr lang="ru-RU" sz="54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7" descr="Маь Пушк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2025314" cy="2271105"/>
          </a:xfrm>
          <a:prstGeom prst="rect">
            <a:avLst/>
          </a:prstGeom>
          <a:noFill/>
        </p:spPr>
      </p:pic>
      <p:pic>
        <p:nvPicPr>
          <p:cNvPr id="5" name="Picture 8" descr="Отец Пушк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571480"/>
            <a:ext cx="2162646" cy="2714644"/>
          </a:xfrm>
          <a:prstGeom prst="rect">
            <a:avLst/>
          </a:prstGeom>
          <a:noFill/>
        </p:spPr>
      </p:pic>
      <p:pic>
        <p:nvPicPr>
          <p:cNvPr id="6" name="Picture 2" descr="F:\пушкин\img771.jpg"/>
          <p:cNvPicPr>
            <a:picLocks noChangeAspect="1" noChangeArrowheads="1"/>
          </p:cNvPicPr>
          <p:nvPr/>
        </p:nvPicPr>
        <p:blipFill>
          <a:blip r:embed="rId5" cstate="print"/>
          <a:srcRect l="11964" t="60725" r="55746" b="10961"/>
          <a:stretch>
            <a:fillRect/>
          </a:stretch>
        </p:blipFill>
        <p:spPr bwMode="auto">
          <a:xfrm rot="10800000">
            <a:off x="571472" y="3857628"/>
            <a:ext cx="1714512" cy="2073363"/>
          </a:xfrm>
          <a:prstGeom prst="rect">
            <a:avLst/>
          </a:prstGeom>
          <a:noFill/>
        </p:spPr>
      </p:pic>
      <p:pic>
        <p:nvPicPr>
          <p:cNvPr id="7" name="Picture 17" descr="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3995741"/>
            <a:ext cx="1687910" cy="223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8604"/>
            <a:ext cx="5643602" cy="537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1"/>
          <p:cNvPicPr>
            <a:picLocks noChangeAspect="1" noChangeArrowheads="1"/>
          </p:cNvPicPr>
          <p:nvPr/>
        </p:nvPicPr>
        <p:blipFill>
          <a:blip r:embed="rId2" cstate="print"/>
          <a:srcRect t="4971" r="35686"/>
          <a:stretch>
            <a:fillRect/>
          </a:stretch>
        </p:blipFill>
        <p:spPr bwMode="auto">
          <a:xfrm>
            <a:off x="2714612" y="928670"/>
            <a:ext cx="2857520" cy="3940288"/>
          </a:xfrm>
          <a:prstGeom prst="rect">
            <a:avLst/>
          </a:prstGeom>
          <a:noFill/>
          <a:ln w="76200" cap="rnd">
            <a:noFill/>
            <a:prstDash val="sysDot"/>
            <a:miter lim="800000"/>
            <a:headEnd/>
            <a:tailEnd/>
          </a:ln>
        </p:spPr>
      </p:pic>
      <p:pic>
        <p:nvPicPr>
          <p:cNvPr id="2" name="Picture 5" descr="Сказка о царе Салтане 1"/>
          <p:cNvPicPr>
            <a:picLocks noChangeAspect="1" noChangeArrowheads="1"/>
          </p:cNvPicPr>
          <p:nvPr/>
        </p:nvPicPr>
        <p:blipFill>
          <a:blip r:embed="rId3" cstate="print"/>
          <a:srcRect r="-110" b="95"/>
          <a:stretch>
            <a:fillRect/>
          </a:stretch>
        </p:blipFill>
        <p:spPr bwMode="auto">
          <a:xfrm>
            <a:off x="214282" y="142852"/>
            <a:ext cx="29202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img782.jpg"/>
          <p:cNvPicPr>
            <a:picLocks noChangeAspect="1" noChangeArrowheads="1"/>
          </p:cNvPicPr>
          <p:nvPr/>
        </p:nvPicPr>
        <p:blipFill>
          <a:blip r:embed="rId4" cstate="print"/>
          <a:srcRect l="46635" t="49999" r="14252" b="32292"/>
          <a:stretch>
            <a:fillRect/>
          </a:stretch>
        </p:blipFill>
        <p:spPr bwMode="auto">
          <a:xfrm>
            <a:off x="4777911" y="3786190"/>
            <a:ext cx="4151807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2 пушк\img774.jpg"/>
          <p:cNvPicPr>
            <a:picLocks noChangeAspect="1" noChangeArrowheads="1"/>
          </p:cNvPicPr>
          <p:nvPr/>
        </p:nvPicPr>
        <p:blipFill>
          <a:blip r:embed="rId2" cstate="print"/>
          <a:srcRect l="18049" t="19791" r="13692" b="45834"/>
          <a:stretch>
            <a:fillRect/>
          </a:stretch>
        </p:blipFill>
        <p:spPr bwMode="auto">
          <a:xfrm>
            <a:off x="214283" y="142852"/>
            <a:ext cx="3866312" cy="2714644"/>
          </a:xfrm>
          <a:prstGeom prst="rect">
            <a:avLst/>
          </a:prstGeom>
          <a:noFill/>
        </p:spPr>
      </p:pic>
      <p:pic>
        <p:nvPicPr>
          <p:cNvPr id="3074" name="Picture 2" descr="F:\img783.jpg"/>
          <p:cNvPicPr>
            <a:picLocks noChangeAspect="1" noChangeArrowheads="1"/>
          </p:cNvPicPr>
          <p:nvPr/>
        </p:nvPicPr>
        <p:blipFill>
          <a:blip r:embed="rId3" cstate="print"/>
          <a:srcRect l="48550" t="53125" r="13746" b="9375"/>
          <a:stretch>
            <a:fillRect/>
          </a:stretch>
        </p:blipFill>
        <p:spPr bwMode="auto">
          <a:xfrm rot="10800000">
            <a:off x="2786050" y="1961773"/>
            <a:ext cx="2786082" cy="3857653"/>
          </a:xfrm>
          <a:prstGeom prst="rect">
            <a:avLst/>
          </a:prstGeom>
          <a:noFill/>
        </p:spPr>
      </p:pic>
      <p:pic>
        <p:nvPicPr>
          <p:cNvPr id="3" name="Picture 2" descr="F:\2 пушк\img775.jpg"/>
          <p:cNvPicPr>
            <a:picLocks noChangeAspect="1" noChangeArrowheads="1"/>
          </p:cNvPicPr>
          <p:nvPr/>
        </p:nvPicPr>
        <p:blipFill>
          <a:blip r:embed="rId4" cstate="print"/>
          <a:srcRect l="16805" t="20833" r="15362" b="44792"/>
          <a:stretch>
            <a:fillRect/>
          </a:stretch>
        </p:blipFill>
        <p:spPr bwMode="auto">
          <a:xfrm>
            <a:off x="4929190" y="3857628"/>
            <a:ext cx="4009187" cy="2814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8604"/>
            <a:ext cx="3214710" cy="4071966"/>
          </a:xfrm>
          <a:prstGeom prst="rect">
            <a:avLst/>
          </a:prstGeom>
          <a:noFill/>
        </p:spPr>
      </p:pic>
      <p:pic>
        <p:nvPicPr>
          <p:cNvPr id="3" name="Picture 2" descr="F:\2 пушк\img776.jpg"/>
          <p:cNvPicPr>
            <a:picLocks noChangeAspect="1" noChangeArrowheads="1"/>
          </p:cNvPicPr>
          <p:nvPr/>
        </p:nvPicPr>
        <p:blipFill>
          <a:blip r:embed="rId3" cstate="print"/>
          <a:srcRect l="13918" t="20833" r="19692" b="43750"/>
          <a:stretch>
            <a:fillRect/>
          </a:stretch>
        </p:blipFill>
        <p:spPr bwMode="auto">
          <a:xfrm>
            <a:off x="3786182" y="2857496"/>
            <a:ext cx="4832571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img779.jpg"/>
          <p:cNvPicPr>
            <a:picLocks noChangeAspect="1" noChangeArrowheads="1"/>
          </p:cNvPicPr>
          <p:nvPr/>
        </p:nvPicPr>
        <p:blipFill>
          <a:blip r:embed="rId2" cstate="print"/>
          <a:srcRect l="19658" t="18522" r="14918" b="21259"/>
          <a:stretch>
            <a:fillRect/>
          </a:stretch>
        </p:blipFill>
        <p:spPr bwMode="auto">
          <a:xfrm>
            <a:off x="357158" y="571480"/>
            <a:ext cx="3808944" cy="4857784"/>
          </a:xfrm>
          <a:prstGeom prst="rect">
            <a:avLst/>
          </a:prstGeom>
          <a:noFill/>
        </p:spPr>
      </p:pic>
      <p:pic>
        <p:nvPicPr>
          <p:cNvPr id="3" name="Picture 2" descr="F:\2 пушк\img777.jpg"/>
          <p:cNvPicPr>
            <a:picLocks noChangeAspect="1" noChangeArrowheads="1"/>
          </p:cNvPicPr>
          <p:nvPr/>
        </p:nvPicPr>
        <p:blipFill>
          <a:blip r:embed="rId3" cstate="print"/>
          <a:srcRect l="16805" t="18750" r="16805" b="19791"/>
          <a:stretch>
            <a:fillRect/>
          </a:stretch>
        </p:blipFill>
        <p:spPr bwMode="auto">
          <a:xfrm>
            <a:off x="5072066" y="1796773"/>
            <a:ext cx="3500462" cy="4489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Царевна-Лебе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1928826" cy="2801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2 пушк\img778.jpg"/>
          <p:cNvPicPr>
            <a:picLocks noChangeAspect="1" noChangeArrowheads="1"/>
          </p:cNvPicPr>
          <p:nvPr/>
        </p:nvPicPr>
        <p:blipFill>
          <a:blip r:embed="rId3" cstate="print"/>
          <a:srcRect t="19791" r="12475" b="38542"/>
          <a:stretch>
            <a:fillRect/>
          </a:stretch>
        </p:blipFill>
        <p:spPr bwMode="auto">
          <a:xfrm>
            <a:off x="2714612" y="2285992"/>
            <a:ext cx="5848571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94</TotalTime>
  <Words>7</Words>
  <Application>Microsoft Office PowerPoint</Application>
  <PresentationFormat>Экран (4:3)</PresentationFormat>
  <Paragraphs>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Евгений</dc:creator>
  <cp:lastModifiedBy>директор</cp:lastModifiedBy>
  <cp:revision>14</cp:revision>
  <dcterms:created xsi:type="dcterms:W3CDTF">2004-12-31T21:04:37Z</dcterms:created>
  <dcterms:modified xsi:type="dcterms:W3CDTF">2018-12-24T09:20:32Z</dcterms:modified>
</cp:coreProperties>
</file>