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60" r:id="rId2"/>
    <p:sldId id="268" r:id="rId3"/>
    <p:sldId id="258" r:id="rId4"/>
    <p:sldId id="256" r:id="rId5"/>
    <p:sldId id="259" r:id="rId6"/>
    <p:sldId id="263" r:id="rId7"/>
    <p:sldId id="262" r:id="rId8"/>
    <p:sldId id="257" r:id="rId9"/>
    <p:sldId id="261" r:id="rId10"/>
    <p:sldId id="264" r:id="rId11"/>
    <p:sldId id="265" r:id="rId12"/>
    <p:sldId id="267" r:id="rId13"/>
    <p:sldId id="266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CABA1-D74F-422D-BEF5-177EDFE36812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C606C-DCBD-4777-A746-1F4284241CF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247628-3096-4BFC-9DD1-6E3C97C86C69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3072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5" name="Номер слайда 3"/>
          <p:cNvSpPr txBox="1">
            <a:spLocks noGrp="1"/>
          </p:cNvSpPr>
          <p:nvPr/>
        </p:nvSpPr>
        <p:spPr bwMode="auto">
          <a:xfrm>
            <a:off x="3883827" y="8684553"/>
            <a:ext cx="2972590" cy="457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 anchor="b"/>
          <a:lstStyle/>
          <a:p>
            <a:pPr algn="r"/>
            <a:fld id="{2F97E671-C11A-45F5-9C67-4FB5020D187F}" type="slidenum">
              <a:rPr lang="ru-RU" sz="1200">
                <a:latin typeface="Calibri" pitchFamily="34" charset="0"/>
              </a:rPr>
              <a:pPr algn="r"/>
              <a:t>1</a:t>
            </a:fld>
            <a:endParaRPr lang="ru-RU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27.05.2020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Заголовок 1"/>
          <p:cNvSpPr>
            <a:spLocks noGrp="1"/>
          </p:cNvSpPr>
          <p:nvPr>
            <p:ph type="ctrTitle"/>
          </p:nvPr>
        </p:nvSpPr>
        <p:spPr>
          <a:xfrm>
            <a:off x="3059832" y="2276873"/>
            <a:ext cx="5779368" cy="3798914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47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47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47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47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47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47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«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ДЕЛОВАЯ ИГРА, КАК ОДНА ИЗ АКТИВНЫХ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 работы с педагогическими кадрами»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Составитель: Н.А.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Тропникова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старший воспитатель, 1 кв.кат.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Май, 2020 г.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7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47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1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47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47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endParaRPr lang="ru-RU" sz="3900" b="1" i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81000" y="0"/>
            <a:ext cx="8458200" cy="1268760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6000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ОБЩЕОБРАЗОВАТЕЛЬНОЕ УЧРЕЖДЕНИЕ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«ЯСНЕНСКАЯ СРЕДНЯЯ ШКОЛА № 7»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«ПИНЕЖСКИЙ МУНИЦИПАЛЬНЫЙ РАЙОН»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АРХАНГЕЛЬСКОЙ ОБЛАСТИ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СТРУКТУРНОЕ ПОДРАЗДЕЛЕНИЕ «ДЕТСКИЙ САД» пос. ЯСНЫЙ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детсад\Downloads\e7zMcNl_CA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852936"/>
            <a:ext cx="2417465" cy="32232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Деловая игра «Знаю. Умею. Могу.</a:t>
            </a:r>
            <a:r>
              <a:rPr lang="ru-RU" sz="3100" dirty="0" smtClean="0"/>
              <a:t>»</a:t>
            </a:r>
            <a:br>
              <a:rPr lang="ru-RU" sz="3100" dirty="0" smtClean="0"/>
            </a:br>
            <a:r>
              <a:rPr lang="ru-RU" sz="3100" dirty="0" smtClean="0"/>
              <a:t> Кустовое Методическое Объединение</a:t>
            </a:r>
            <a:endParaRPr lang="ru-RU" sz="3100" dirty="0"/>
          </a:p>
        </p:txBody>
      </p:sp>
      <p:pic>
        <p:nvPicPr>
          <p:cNvPr id="7170" name="Picture 2" descr="C:\Users\детсад\Desktop\Тропникова 2\фото\Методическая работа педсоветы\КМО декабрь 18\IMG_051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390774"/>
            <a:ext cx="4191000" cy="3702521"/>
          </a:xfrm>
          <a:prstGeom prst="rect">
            <a:avLst/>
          </a:prstGeom>
          <a:noFill/>
        </p:spPr>
      </p:pic>
      <p:pic>
        <p:nvPicPr>
          <p:cNvPr id="7171" name="Picture 3" descr="C:\Users\детсад\Desktop\Тропникова 2\фото\Методическая работа педсоветы\КМО декабрь 18\IMG_05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33624"/>
            <a:ext cx="4343400" cy="37596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Педагоги проявляют свое творчество и фантазию</a:t>
            </a:r>
            <a:endParaRPr lang="ru-RU" dirty="0"/>
          </a:p>
        </p:txBody>
      </p:sp>
      <p:pic>
        <p:nvPicPr>
          <p:cNvPr id="8194" name="Picture 2" descr="C:\Users\детсад\Desktop\Тропникова 2\КМО\Деловая игра 13.02 КМО\DSCN289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390775"/>
            <a:ext cx="4191000" cy="3143250"/>
          </a:xfrm>
          <a:prstGeom prst="rect">
            <a:avLst/>
          </a:prstGeom>
          <a:noFill/>
        </p:spPr>
      </p:pic>
      <p:pic>
        <p:nvPicPr>
          <p:cNvPr id="8195" name="Picture 3" descr="C:\Users\детсад\Desktop\Тропникова 2\КМО\Деловая игра 13.02 КМО\DSCN289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33625"/>
            <a:ext cx="4343400" cy="3257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Обсуждают игровые ситуации</a:t>
            </a:r>
            <a:endParaRPr lang="ru-RU" dirty="0"/>
          </a:p>
        </p:txBody>
      </p:sp>
      <p:pic>
        <p:nvPicPr>
          <p:cNvPr id="10242" name="Picture 2" descr="C:\Users\детсад\Desktop\Тропникова 2\КМО\Деловая игра 13.02 КМО\DSCN288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390775"/>
            <a:ext cx="4191000" cy="3143250"/>
          </a:xfrm>
          <a:prstGeom prst="rect">
            <a:avLst/>
          </a:prstGeom>
          <a:noFill/>
        </p:spPr>
      </p:pic>
      <p:pic>
        <p:nvPicPr>
          <p:cNvPr id="10243" name="Picture 3" descr="C:\Users\детсад\Desktop\Тропникова 2\КМО\Деловая игра 13.02 КМО\DSCN288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33625"/>
            <a:ext cx="4343400" cy="3257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Творческие задания в деловой игре</a:t>
            </a:r>
            <a:endParaRPr lang="ru-RU" dirty="0"/>
          </a:p>
        </p:txBody>
      </p:sp>
      <p:pic>
        <p:nvPicPr>
          <p:cNvPr id="9218" name="Picture 2" descr="C:\Users\детсад\Desktop\Тропникова 2\КМО\Деловая игра 13.02 КМО\DSCN288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390775"/>
            <a:ext cx="4191000" cy="3143250"/>
          </a:xfrm>
          <a:prstGeom prst="rect">
            <a:avLst/>
          </a:prstGeom>
          <a:noFill/>
        </p:spPr>
      </p:pic>
      <p:pic>
        <p:nvPicPr>
          <p:cNvPr id="9219" name="Picture 3" descr="C:\Users\детсад\Desktop\Тропникова 2\КМО\Деловая игра 13.02 КМО\DSCN288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33625"/>
            <a:ext cx="4343400" cy="3257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3600" dirty="0" smtClean="0"/>
              <a:t>Спасибо за внимание!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Деловая игра </a:t>
            </a:r>
            <a:r>
              <a:rPr lang="ru-RU" dirty="0" smtClean="0"/>
              <a:t>– это метод имитации (подражания, изображения, отражения) принятия управленческих решений в различных ситуациях, путем игры по заданным или вырабатываемым самими участниками игры правилами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детсад\Desktop\slide-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075411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«Игра – среда </a:t>
            </a:r>
            <a:r>
              <a:rPr lang="ru-RU" b="1" dirty="0" err="1" smtClean="0"/>
              <a:t>здоровьесбережения</a:t>
            </a:r>
            <a:r>
              <a:rPr lang="ru-RU" b="1" dirty="0" smtClean="0"/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" name="Picture 3" descr="C:\Users\детсад\Desktop\Тропникова 2\фото\Методическая работа педсоветы\КМО декабрь 18\IMG_05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052736"/>
            <a:ext cx="7704856" cy="5556390"/>
          </a:xfrm>
          <a:noFill/>
        </p:spPr>
      </p:pic>
      <p:sp>
        <p:nvSpPr>
          <p:cNvPr id="18" name="Содержимое 1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 smtClean="0"/>
              <a:t>«Экологическая гостиная»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3" name="Picture 5" descr="C:\Users\детсад\Desktop\Тропникова 2\фото\Методическая работа педсоветы\фото педсовет экология 19\DSCN342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80307" y="1556792"/>
            <a:ext cx="4039985" cy="4315457"/>
          </a:xfrm>
          <a:noFill/>
        </p:spPr>
      </p:pic>
      <p:pic>
        <p:nvPicPr>
          <p:cNvPr id="5124" name="Picture 6" descr="C:\Users\детсад\Desktop\Тропникова 2\фото\Методическая работа педсоветы\фото педсовет экология 19\DSCN34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99907" y="1556792"/>
            <a:ext cx="4039985" cy="4275971"/>
          </a:xfr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«Экологическая гостиная»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C:\Users\детсад\Desktop\Тропникова 2\фото\Методическая работа педсоветы\фото педсовет экология 19\DSCN34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348880"/>
            <a:ext cx="4191000" cy="4265265"/>
          </a:xfrm>
          <a:prstGeom prst="rect">
            <a:avLst/>
          </a:prstGeom>
          <a:noFill/>
        </p:spPr>
      </p:pic>
      <p:pic>
        <p:nvPicPr>
          <p:cNvPr id="6" name="Picture 2" descr="C:\Users\детсад\Desktop\Тропникова 2\фото\Методическая работа педсоветы\фото педсовет экология 19\DSCN34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33624"/>
            <a:ext cx="4343400" cy="42637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детсад\Desktop\Тропникова 2\фото\Методическая работа педсоветы\фото педсовет экология 19\DSCN34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4800" y="65372"/>
            <a:ext cx="8587680" cy="6531979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/>
              <a:t>Деловая </a:t>
            </a:r>
            <a:r>
              <a:rPr lang="ru-RU" dirty="0" smtClean="0"/>
              <a:t>игра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smtClean="0"/>
              <a:t>Творческий подход в решении задач экологического воспитания» </a:t>
            </a:r>
            <a:endParaRPr lang="ru-RU" dirty="0"/>
          </a:p>
        </p:txBody>
      </p:sp>
      <p:pic>
        <p:nvPicPr>
          <p:cNvPr id="13315" name="Picture 5" descr="C:\Users\детсад\Desktop\Тропникова 2\фото\Методическая работа педсоветы\педсовет экология\DSCN036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528" y="1988840"/>
            <a:ext cx="4038600" cy="4320480"/>
          </a:xfrm>
          <a:noFill/>
        </p:spPr>
      </p:pic>
      <p:pic>
        <p:nvPicPr>
          <p:cNvPr id="13316" name="Picture 6" descr="C:\Users\детсад\Desktop\Тропникова 2\фото\Методическая работа педсоветы\педсовет экология\DSCN036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8024" y="1988840"/>
            <a:ext cx="4038600" cy="4320480"/>
          </a:xfr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sz="3100" dirty="0" smtClean="0"/>
              <a:t>Деловая игра «Подвижные игры, как средство </a:t>
            </a:r>
            <a:r>
              <a:rPr lang="ru-RU" sz="3100" dirty="0" err="1" smtClean="0"/>
              <a:t>здоровьесбережения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у дошкольников»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C:\Users\детсад\Desktop\Тропникова 2\фото\Методическая работа педсоветы\КМО Ясный 16\IMG_026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390774"/>
            <a:ext cx="4191000" cy="3918545"/>
          </a:xfrm>
          <a:prstGeom prst="rect">
            <a:avLst/>
          </a:prstGeom>
          <a:noFill/>
        </p:spPr>
      </p:pic>
      <p:pic>
        <p:nvPicPr>
          <p:cNvPr id="6147" name="Picture 3" descr="C:\Users\детсад\Desktop\Тропникова 2\фото\Методическая работа педсоветы\КМО Ясный 16\IMG_026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33624"/>
            <a:ext cx="4343400" cy="39756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134</TotalTime>
  <Words>88</Words>
  <Application>Microsoft Office PowerPoint</Application>
  <PresentationFormat>Экран (4:3)</PresentationFormat>
  <Paragraphs>18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    «ДЕЛОВАЯ ИГРА, КАК ОДНА ИЗ АКТИВНЫХ форм работы с педагогическими кадрами»   Составитель: Н.А. Тропникова, старший воспитатель, 1 кв.кат.    Май, 2020 г.     </vt:lpstr>
      <vt:lpstr>Слайд 2</vt:lpstr>
      <vt:lpstr>Слайд 3</vt:lpstr>
      <vt:lpstr>«Игра – среда здоровьесбережения» </vt:lpstr>
      <vt:lpstr>«Экологическая гостиная» </vt:lpstr>
      <vt:lpstr>«Экологическая гостиная» </vt:lpstr>
      <vt:lpstr>Слайд 7</vt:lpstr>
      <vt:lpstr>Деловая игра  «Творческий подход в решении задач экологического воспитания» </vt:lpstr>
      <vt:lpstr>Деловая игра «Подвижные игры, как средство здоровьесбережения у дошкольников» </vt:lpstr>
      <vt:lpstr>Деловая игра «Знаю. Умею. Могу.»  Кустовое Методическое Объединение</vt:lpstr>
      <vt:lpstr>Педагоги проявляют свое творчество и фантазию</vt:lpstr>
      <vt:lpstr>Обсуждают игровые ситуации</vt:lpstr>
      <vt:lpstr>Творческие задания в деловой игре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МУНИЦИПАЛЬНОЕ БЮДЖЕТНОЕ ОБЩЕОБРАЗОВАТЕЛЬНОЕ УЧРЕЖДЕНИЕ «ЯСНЕНСКАЯ СРЕДНЯЯ ШКОЛА № 7» МУНИЦИПАЛЬНОГО ОБРАЗОВАНИЯ «ПИНЕЖСКИЙ МУНИЦИПАЛЬНЫЙ РАЙОН» АРХАНГЕЛЬСКОЙ ОБЛАСТИ СТРУКТУРНОЕ ПОДРАЗДЕЛЕНИЕ «ДЕТСКИЙ САД» пос. ЯСНЫЙ    «Деловая игра, как одна из активных форм работы с педагогическими кадрами»</dc:title>
  <dc:creator>наташа</dc:creator>
  <cp:lastModifiedBy>детсад</cp:lastModifiedBy>
  <cp:revision>15</cp:revision>
  <dcterms:created xsi:type="dcterms:W3CDTF">2020-05-27T07:35:47Z</dcterms:created>
  <dcterms:modified xsi:type="dcterms:W3CDTF">2020-05-27T10:04:07Z</dcterms:modified>
</cp:coreProperties>
</file>