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8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4" r:id="rId25"/>
    <p:sldId id="278" r:id="rId26"/>
    <p:sldId id="279" r:id="rId27"/>
    <p:sldId id="282" r:id="rId28"/>
    <p:sldId id="280" r:id="rId29"/>
    <p:sldId id="281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1676399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«Волшебный мир театра»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7467600" cy="3657600"/>
          </a:xfrm>
        </p:spPr>
        <p:txBody>
          <a:bodyPr>
            <a:normAutofit/>
          </a:bodyPr>
          <a:lstStyle/>
          <a:p>
            <a:pPr algn="r"/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Кравчук Вадим,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ученик 3 «А» класса,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школа № 9</a:t>
            </a:r>
          </a:p>
          <a:p>
            <a:pPr algn="r"/>
            <a:endParaRPr lang="ru-RU" sz="2800" dirty="0" smtClean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Петрозаводск,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2019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</a:rPr>
              <a:t>Одеваешь маску – попадаешь в сказку!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96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228597" y="2057398"/>
            <a:ext cx="5105398" cy="388620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968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447800"/>
            <a:ext cx="4041775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457201"/>
            <a:ext cx="8305800" cy="1142999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 что же прячется с обратной стороны маски?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6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981200"/>
            <a:ext cx="79248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4572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Чудесное превращение: куклы-дубли.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«Надо, надо умываться по утрам и вечерам!»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8001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066799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</a:rPr>
              <a:t>А зубастый крокодил </a:t>
            </a:r>
            <a:br>
              <a:rPr lang="ru-RU" sz="3600" b="1" i="1" dirty="0" smtClean="0">
                <a:solidFill>
                  <a:srgbClr val="00B050"/>
                </a:solidFill>
              </a:rPr>
            </a:br>
            <a:r>
              <a:rPr lang="ru-RU" sz="3600" b="1" i="1" dirty="0" smtClean="0">
                <a:solidFill>
                  <a:srgbClr val="00B050"/>
                </a:solidFill>
              </a:rPr>
              <a:t>чуть меня не проглотил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82296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/>
              <a:t>Мастерская: чего здесь только нет!</a:t>
            </a:r>
            <a:endParaRPr lang="ru-RU" sz="3600" b="1" i="1" dirty="0"/>
          </a:p>
        </p:txBody>
      </p:sp>
      <p:pic>
        <p:nvPicPr>
          <p:cNvPr id="5" name="Содержимое 4" descr="P_20190215_1313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267200" cy="4953000"/>
          </a:xfrm>
        </p:spPr>
      </p:pic>
      <p:pic>
        <p:nvPicPr>
          <p:cNvPr id="6" name="Содержимое 5" descr="P_20190215_1304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3434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219199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Рабочие чертежи: </a:t>
            </a:r>
            <a:r>
              <a:rPr lang="ru-RU" sz="4000" b="1" i="1" dirty="0" err="1" smtClean="0">
                <a:solidFill>
                  <a:srgbClr val="00B0F0"/>
                </a:solidFill>
              </a:rPr>
              <a:t>куклы-подергушки</a:t>
            </a:r>
            <a:endParaRPr lang="ru-RU" sz="4000" b="1" i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981200"/>
            <a:ext cx="82296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Знакомлюсь с макетом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84582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err="1" smtClean="0">
                <a:solidFill>
                  <a:srgbClr val="C00000"/>
                </a:solidFill>
              </a:rPr>
              <a:t>Попробую-ка</a:t>
            </a:r>
            <a:r>
              <a:rPr lang="ru-RU" sz="3600" b="1" i="1" dirty="0" smtClean="0">
                <a:solidFill>
                  <a:srgbClr val="C00000"/>
                </a:solidFill>
              </a:rPr>
              <a:t> я  себя в роли мастера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97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4343400" cy="4876800"/>
          </a:xfrm>
        </p:spPr>
      </p:pic>
      <p:pic>
        <p:nvPicPr>
          <p:cNvPr id="6" name="Содержимое 5" descr="IMG_97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2672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C000"/>
                </a:solidFill>
              </a:rPr>
              <a:t>Элеонора раскрывает секреты своего тела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pic>
        <p:nvPicPr>
          <p:cNvPr id="5" name="Содержимое 4" descr="IMG_97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600200"/>
            <a:ext cx="4191000" cy="4876800"/>
          </a:xfrm>
        </p:spPr>
      </p:pic>
      <p:pic>
        <p:nvPicPr>
          <p:cNvPr id="6" name="Содержимое 5" descr="IMG_97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4800" y="1600200"/>
            <a:ext cx="42672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Эта кукла так много выступала, что «</a:t>
            </a:r>
            <a:r>
              <a:rPr lang="ru-RU" sz="3600" b="1" i="1" dirty="0" err="1" smtClean="0">
                <a:solidFill>
                  <a:srgbClr val="7030A0"/>
                </a:solidFill>
              </a:rPr>
              <a:t>сдохла</a:t>
            </a:r>
            <a:r>
              <a:rPr lang="ru-RU" sz="3600" b="1" i="1" dirty="0" smtClean="0">
                <a:solidFill>
                  <a:srgbClr val="7030A0"/>
                </a:solidFill>
              </a:rPr>
              <a:t>»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IMG_97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4267200" cy="4876800"/>
          </a:xfrm>
        </p:spPr>
      </p:pic>
      <p:pic>
        <p:nvPicPr>
          <p:cNvPr id="6" name="Содержимое 5" descr="IMG_97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0200"/>
            <a:ext cx="42672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_20190215_130207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1295400"/>
            <a:ext cx="3352799" cy="48307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62400" y="1295400"/>
            <a:ext cx="4800600" cy="48307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Здравствуйте! Меня зовут Кравчук Вадим. Я учусь в    3 «А» классе школы № 9.    Недавно мне удалось побывать на экскурсии «</a:t>
            </a:r>
            <a:r>
              <a:rPr lang="ru-RU" dirty="0" err="1" smtClean="0"/>
              <a:t>Закулисье</a:t>
            </a:r>
            <a:r>
              <a:rPr lang="ru-RU" dirty="0" smtClean="0"/>
              <a:t>» в Кукольном театре и с головой «окунуться»  в мир театра. Предлагаю посмотреть мой фоторепортаж.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Старуха Лоухи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4040188" cy="609600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Готовлюсь к премьере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IMG_973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62201"/>
            <a:ext cx="4192588" cy="4191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А делают меня из папье-маше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Содержимое 7" descr="IMG_97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362200"/>
            <a:ext cx="4194175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Autofit/>
          </a:bodyPr>
          <a:lstStyle/>
          <a:p>
            <a:r>
              <a:rPr lang="ru-RU" sz="3600" b="1" i="1" dirty="0" err="1" smtClean="0">
                <a:solidFill>
                  <a:srgbClr val="00B050"/>
                </a:solidFill>
              </a:rPr>
              <a:t>Штоковая</a:t>
            </a:r>
            <a:r>
              <a:rPr lang="ru-RU" sz="3600" b="1" i="1" dirty="0" smtClean="0">
                <a:solidFill>
                  <a:srgbClr val="00B050"/>
                </a:solidFill>
              </a:rPr>
              <a:t> марионетка: старенькая глухая старушка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85344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Я бравый оловянный солдатик из туалетной бумаги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9749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33401" y="1752600"/>
            <a:ext cx="8153400" cy="4800600"/>
          </a:xfrm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990599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А ну-ка, берегись!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_20190215_132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1219200"/>
            <a:ext cx="51435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Вот это батон!!!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P_20190215_1324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868936" cy="5105400"/>
          </a:xfrm>
        </p:spPr>
      </p:pic>
      <p:pic>
        <p:nvPicPr>
          <p:cNvPr id="6" name="Содержимое 5" descr="P_20190215_1325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1447800"/>
            <a:ext cx="44958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61999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>Мы так проголодались, что чуть не съели бутафорский батон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8534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/>
                </a:solidFill>
              </a:rPr>
              <a:t>Так хочется съесть цыплёнка – выглядит очень аппетитно !</a:t>
            </a:r>
            <a:endParaRPr lang="ru-RU" sz="3200" b="1" i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85344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838199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В кукольном театре головы рубят топором? Как страшно!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_20190215_131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447800"/>
            <a:ext cx="51435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А что можно купить на эти деньги?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_20190215_132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52600" y="609600"/>
            <a:ext cx="5562600" cy="647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99059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B0F0"/>
                </a:solidFill>
              </a:rPr>
              <a:t>До новых встреч в театре!</a:t>
            </a:r>
            <a:endParaRPr lang="ru-RU" sz="3600" b="1" i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8458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>Знакомьтесь: я – Петрушка!</a:t>
            </a:r>
            <a:br>
              <a:rPr lang="ru-RU" sz="2800" b="1" i="1" dirty="0" smtClean="0">
                <a:solidFill>
                  <a:srgbClr val="00B050"/>
                </a:solidFill>
              </a:rPr>
            </a:br>
            <a:r>
              <a:rPr lang="ru-RU" sz="2800" b="1" i="1" dirty="0" smtClean="0">
                <a:solidFill>
                  <a:srgbClr val="00B050"/>
                </a:solidFill>
              </a:rPr>
              <a:t>Мои шутки  и смех веселят всех!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6508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964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1" y="1447800"/>
            <a:ext cx="8305799" cy="5105400"/>
          </a:xfrm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А я - </a:t>
            </a:r>
            <a:r>
              <a:rPr lang="ru-RU" b="1" i="1" dirty="0" err="1" smtClean="0">
                <a:solidFill>
                  <a:srgbClr val="FF0000"/>
                </a:solidFill>
              </a:rPr>
              <a:t>Полосочка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96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4268788" cy="457199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964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676400"/>
            <a:ext cx="4270375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142999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Ой-ой! Я уже старенькая, не дёргайте меня сильно, а то разберёте на ниточки!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9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133600"/>
            <a:ext cx="82296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Вот куклу бережно берёт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актёр умелыми руками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965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8229600" cy="495299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04800"/>
            <a:ext cx="4040188" cy="685800"/>
          </a:xfrm>
        </p:spPr>
        <p:txBody>
          <a:bodyPr>
            <a:no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i="1" dirty="0" smtClean="0">
                <a:solidFill>
                  <a:srgbClr val="0070C0"/>
                </a:solidFill>
              </a:rPr>
              <a:t>Попробуй мной </a:t>
            </a:r>
            <a:r>
              <a:rPr lang="ru-RU" i="1" dirty="0" err="1" smtClean="0">
                <a:solidFill>
                  <a:srgbClr val="0070C0"/>
                </a:solidFill>
              </a:rPr>
              <a:t>поуправлять</a:t>
            </a:r>
            <a:r>
              <a:rPr lang="ru-RU" i="1" dirty="0" smtClean="0">
                <a:solidFill>
                  <a:srgbClr val="0070C0"/>
                </a:solidFill>
              </a:rPr>
              <a:t>! 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7" name="Содержимое 6" descr="IMG_966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268788" cy="4953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33401"/>
            <a:ext cx="4041775" cy="380999"/>
          </a:xfrm>
        </p:spPr>
        <p:txBody>
          <a:bodyPr>
            <a:noAutofit/>
          </a:bodyPr>
          <a:lstStyle/>
          <a:p>
            <a:r>
              <a:rPr lang="ru-RU" i="1" dirty="0" smtClean="0"/>
              <a:t>Ага! Не получается? </a:t>
            </a:r>
            <a:r>
              <a:rPr lang="ru-RU" i="1" dirty="0" smtClean="0">
                <a:solidFill>
                  <a:srgbClr val="C00000"/>
                </a:solidFill>
              </a:rPr>
              <a:t>Ха-ха!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8" name="Содержимое 7" descr="IMG_966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524000"/>
            <a:ext cx="4194175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304801"/>
            <a:ext cx="4344988" cy="990599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Мавр насмешил до упаду!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04801"/>
            <a:ext cx="4041775" cy="9906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Подарите мне аплодисменты!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1" name="Содержимое 10" descr="IMG_9670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1676400"/>
            <a:ext cx="4270375" cy="4724400"/>
          </a:xfrm>
        </p:spPr>
      </p:pic>
      <p:pic>
        <p:nvPicPr>
          <p:cNvPr id="10" name="Содержимое 9" descr="IMG_96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4268788" cy="4800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Я – безумный папуас!</a:t>
            </a:r>
            <a:b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Мне очень нравится у вас!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967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1905000"/>
            <a:ext cx="4268788" cy="46482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967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905000"/>
            <a:ext cx="4114800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261</Words>
  <Application>Microsoft Office PowerPoint</Application>
  <PresentationFormat>Экран (4:3)</PresentationFormat>
  <Paragraphs>43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«Волшебный мир театра»</vt:lpstr>
      <vt:lpstr>Слайд 2</vt:lpstr>
      <vt:lpstr>Знакомьтесь: я – Петрушка! Мои шутки  и смех веселят всех!</vt:lpstr>
      <vt:lpstr>А я - Полосочка</vt:lpstr>
      <vt:lpstr>Ой-ой! Я уже старенькая, не дёргайте меня сильно, а то разберёте на ниточки!</vt:lpstr>
      <vt:lpstr>Вот куклу бережно берёт актёр умелыми руками</vt:lpstr>
      <vt:lpstr>Слайд 7</vt:lpstr>
      <vt:lpstr>Слайд 8</vt:lpstr>
      <vt:lpstr>Я – безумный папуас! Мне очень нравится у вас!</vt:lpstr>
      <vt:lpstr>Одеваешь маску – попадаешь в сказку!</vt:lpstr>
      <vt:lpstr>А что же прячется с обратной стороны маски?</vt:lpstr>
      <vt:lpstr>Чудесное превращение: куклы-дубли. «Надо, надо умываться по утрам и вечерам!»</vt:lpstr>
      <vt:lpstr>А зубастый крокодил  чуть меня не проглотил</vt:lpstr>
      <vt:lpstr>Мастерская: чего здесь только нет!</vt:lpstr>
      <vt:lpstr>Рабочие чертежи: куклы-подергушки</vt:lpstr>
      <vt:lpstr>Знакомлюсь с макетом</vt:lpstr>
      <vt:lpstr>Попробую-ка я  себя в роли мастера</vt:lpstr>
      <vt:lpstr>Элеонора раскрывает секреты своего тела</vt:lpstr>
      <vt:lpstr>Эта кукла так много выступала, что «сдохла»</vt:lpstr>
      <vt:lpstr>Старуха Лоухи</vt:lpstr>
      <vt:lpstr>Штоковая марионетка: старенькая глухая старушка</vt:lpstr>
      <vt:lpstr>Я бравый оловянный солдатик из туалетной бумаги</vt:lpstr>
      <vt:lpstr>А ну-ка, берегись!</vt:lpstr>
      <vt:lpstr>Вот это батон!!!</vt:lpstr>
      <vt:lpstr>Мы так проголодались, что чуть не съели бутафорский батон</vt:lpstr>
      <vt:lpstr>Так хочется съесть цыплёнка – выглядит очень аппетитно !</vt:lpstr>
      <vt:lpstr>В кукольном театре головы рубят топором? Как страшно!</vt:lpstr>
      <vt:lpstr>А что можно купить на эти деньги?</vt:lpstr>
      <vt:lpstr>До новых встреч в театре!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30</cp:revision>
  <dcterms:created xsi:type="dcterms:W3CDTF">2019-02-25T18:44:04Z</dcterms:created>
  <dcterms:modified xsi:type="dcterms:W3CDTF">2019-03-04T19:25:48Z</dcterms:modified>
</cp:coreProperties>
</file>