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:wipe/>
      </p:transition>
    </mc:Choice>
    <mc:Fallback>
      <p:transition advClick="0" advTm="8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:wipe/>
      </p:transition>
    </mc:Choice>
    <mc:Fallback>
      <p:transition advClick="0" advTm="8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:wipe/>
      </p:transition>
    </mc:Choice>
    <mc:Fallback>
      <p:transition advClick="0" advTm="8000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:wipe/>
      </p:transition>
    </mc:Choice>
    <mc:Fallback>
      <p:transition advClick="0" advTm="800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:wipe/>
      </p:transition>
    </mc:Choice>
    <mc:Fallback>
      <p:transition advClick="0" advTm="8000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:wipe/>
      </p:transition>
    </mc:Choice>
    <mc:Fallback>
      <p:transition advClick="0" advTm="8000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:wipe/>
      </p:transition>
    </mc:Choice>
    <mc:Fallback>
      <p:transition advClick="0" advTm="8000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:wipe/>
      </p:transition>
    </mc:Choice>
    <mc:Fallback>
      <p:transition advClick="0" advTm="8000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:wipe/>
      </p:transition>
    </mc:Choice>
    <mc:Fallback>
      <p:transition advClick="0" advTm="8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:wipe/>
      </p:transition>
    </mc:Choice>
    <mc:Fallback>
      <p:transition advClick="0" advTm="8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:wipe/>
      </p:transition>
    </mc:Choice>
    <mc:Fallback>
      <p:transition advClick="0" advTm="8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:wipe/>
      </p:transition>
    </mc:Choice>
    <mc:Fallback>
      <p:transition advClick="0" advTm="8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:wipe/>
      </p:transition>
    </mc:Choice>
    <mc:Fallback>
      <p:transition advClick="0" advTm="8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:wipe/>
      </p:transition>
    </mc:Choice>
    <mc:Fallback>
      <p:transition advClick="0" advTm="8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:wipe/>
      </p:transition>
    </mc:Choice>
    <mc:Fallback>
      <p:transition advClick="0" advTm="8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:wipe/>
      </p:transition>
    </mc:Choice>
    <mc:Fallback>
      <p:transition advClick="0" advTm="8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:wipe/>
      </p:transition>
    </mc:Choice>
    <mc:Fallback>
      <p:transition advClick="0" advTm="8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p14:dur="10" advClick="0" advTm="8000">
        <p:wipe/>
      </p:transition>
    </mc:Choice>
    <mc:Fallback>
      <p:transition advClick="0" advTm="8000">
        <p:wip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FB151-D540-415F-8098-6470005AB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669" y="756745"/>
            <a:ext cx="8259543" cy="882869"/>
          </a:xfrm>
        </p:spPr>
        <p:txBody>
          <a:bodyPr>
            <a:normAutofit fontScale="90000"/>
          </a:bodyPr>
          <a:lstStyle/>
          <a:p>
            <a:r>
              <a:rPr lang="ru-RU" dirty="0"/>
              <a:t>Лето в кругу своих родных…..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5FFE99-C3D2-482F-8A95-7C5561D1C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669" y="2019269"/>
            <a:ext cx="6526924" cy="2678855"/>
          </a:xfrm>
        </p:spPr>
        <p:txBody>
          <a:bodyPr/>
          <a:lstStyle/>
          <a:p>
            <a:r>
              <a:rPr lang="ru-RU" dirty="0"/>
              <a:t>Я очень люблю своих братьев и сестёр у меня их 16…..</a:t>
            </a:r>
          </a:p>
          <a:p>
            <a:r>
              <a:rPr lang="ru-RU" dirty="0"/>
              <a:t>….это лето мы провели в посёлке Чална с братом Егором, Денисом, Вовочкой и сестрой Машей….</a:t>
            </a:r>
          </a:p>
          <a:p>
            <a:r>
              <a:rPr lang="ru-RU" dirty="0"/>
              <a:t>Все вместе мы построили шалаш, в котором устраивали </a:t>
            </a:r>
            <a:r>
              <a:rPr lang="ru-RU" dirty="0" err="1"/>
              <a:t>пекники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93FF99-EAA8-4F6C-AA38-14141E241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470" y="377090"/>
            <a:ext cx="4053318" cy="610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97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:wipe/>
      </p:transition>
    </mc:Choice>
    <mc:Fallback>
      <p:transition advClick="0" advTm="8000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170B97-2242-4696-A59C-8A0EE121F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652" y="535367"/>
            <a:ext cx="4458194" cy="59442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14F49E-654D-4525-9D72-F1F7971B8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18" y="534713"/>
            <a:ext cx="6730644" cy="572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2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:wipe/>
      </p:transition>
    </mc:Choice>
    <mc:Fallback>
      <p:transition advClick="0" advTm="8000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9467D-328B-4610-819E-455743F50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78372"/>
            <a:ext cx="6558455" cy="2635761"/>
          </a:xfrm>
        </p:spPr>
        <p:txBody>
          <a:bodyPr/>
          <a:lstStyle/>
          <a:p>
            <a:r>
              <a:rPr lang="ru-RU" dirty="0"/>
              <a:t>В этом году нас взяли с собой в лес за грибами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F59E50-0934-4C59-A5AC-3AE1F0CF5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54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:wipe/>
      </p:transition>
    </mc:Choice>
    <mc:Fallback>
      <p:transition advClick="0" advTm="8000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600A3-9D67-4303-9DCB-D180F0A1A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6769" y="299545"/>
            <a:ext cx="6846834" cy="2309649"/>
          </a:xfrm>
        </p:spPr>
        <p:txBody>
          <a:bodyPr/>
          <a:lstStyle/>
          <a:p>
            <a:r>
              <a:rPr lang="ru-RU" dirty="0"/>
              <a:t>За грибами мы поехали на лодке..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9A9476-0BAA-4901-AD8B-9697C6B86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08" y="130941"/>
            <a:ext cx="4947088" cy="659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87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:wipe/>
      </p:transition>
    </mc:Choice>
    <mc:Fallback>
      <p:transition advClick="0" advTm="8000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91F3C-681D-45ED-A31D-25BE93025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0736" y="275751"/>
            <a:ext cx="8001000" cy="2971801"/>
          </a:xfrm>
        </p:spPr>
        <p:txBody>
          <a:bodyPr/>
          <a:lstStyle/>
          <a:p>
            <a:r>
              <a:rPr lang="ru-RU" dirty="0"/>
              <a:t>Все вместе мы собрали вот такие грибы…..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B5E413-A062-4C5E-A311-19274C2BE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07" y="275751"/>
            <a:ext cx="3547405" cy="630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49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:wipe/>
      </p:transition>
    </mc:Choice>
    <mc:Fallback>
      <p:transition advClick="0" advTm="8000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50CBCC-1D9B-471F-986A-D9272A79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370" y="60143"/>
            <a:ext cx="6400800" cy="1947333"/>
          </a:xfrm>
        </p:spPr>
        <p:txBody>
          <a:bodyPr/>
          <a:lstStyle/>
          <a:p>
            <a:r>
              <a:rPr lang="ru-RU" dirty="0"/>
              <a:t>…..Лето продолжается…..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4BED71-78B7-4258-B51C-EB87AC9BD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324" y="2007476"/>
            <a:ext cx="6138041" cy="46035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6CA3F7-AA03-4D2D-8E8F-A7E979DE0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35" y="764627"/>
            <a:ext cx="5633544" cy="422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60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:wipe/>
      </p:transition>
    </mc:Choice>
    <mc:Fallback>
      <p:transition advClick="0" advTm="8000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774AA-D312-4BAF-B975-63CC6AD23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2841" y="230289"/>
            <a:ext cx="5595170" cy="15669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Посёлок Чална расположен на берегу реки Чална в </a:t>
            </a:r>
            <a:r>
              <a:rPr lang="ru-RU" sz="3200" dirty="0" err="1"/>
              <a:t>Пряжинском</a:t>
            </a:r>
            <a:r>
              <a:rPr lang="ru-RU" sz="3200" dirty="0"/>
              <a:t> районе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BBE694-E710-4E01-B07C-4DD19C1AD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2533" y="2368857"/>
            <a:ext cx="5595170" cy="3086012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/>
              <a:t>Посёлок построили в 1947 году, когда образовался леспромхоз. Чална в переводе означает – пролив. Пролив делит посёлок на две части: в одной проживают русскоязычное население, в другой финны. Многие жители уехали на свою историческую Родину, сейчас приезжают в посёлок  навестить родственников. В посёлке есть три моста через речку, нам нравится «висячий мост», мы здесь часто гуляем</a:t>
            </a:r>
            <a:r>
              <a:rPr lang="ru-RU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3C1914-7D89-47EF-8929-BCF1B1DDA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2" y="991064"/>
            <a:ext cx="2603035" cy="56366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8EEE59-2A3A-4EE5-8B1F-94C8CE8F1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423" y="230289"/>
            <a:ext cx="2954365" cy="639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2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:wipe/>
      </p:transition>
    </mc:Choice>
    <mc:Fallback>
      <p:transition advClick="0" advTm="8000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AE1D-BCE8-4F9F-881C-90866B1B9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172" y="-44086"/>
            <a:ext cx="8534400" cy="1507067"/>
          </a:xfrm>
        </p:spPr>
        <p:txBody>
          <a:bodyPr/>
          <a:lstStyle/>
          <a:p>
            <a:r>
              <a:rPr lang="ru-RU" dirty="0"/>
              <a:t>Храм Архангела Михаила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510E11-5468-4DCD-B1D3-78ACBCF2E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5241" y="236884"/>
            <a:ext cx="2948273" cy="638423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21F4B7-34E9-4AA5-A648-5DC403C46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86" y="2741037"/>
            <a:ext cx="8008231" cy="369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68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:wipe/>
      </p:transition>
    </mc:Choice>
    <mc:Fallback>
      <p:transition advClick="0" advTm="8000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49BB9-430E-45FC-BABE-A098164EE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5030" y="733990"/>
            <a:ext cx="9461939" cy="4263679"/>
          </a:xfrm>
        </p:spPr>
        <p:txBody>
          <a:bodyPr>
            <a:normAutofit/>
          </a:bodyPr>
          <a:lstStyle/>
          <a:p>
            <a:r>
              <a:rPr lang="ru-RU" sz="3600" dirty="0"/>
              <a:t>В посёлке есть исторический памятник - Братская могила советских воинов, погибших во время </a:t>
            </a:r>
            <a:r>
              <a:rPr lang="ru-RU" sz="3600" dirty="0" err="1"/>
              <a:t>Советско</a:t>
            </a:r>
            <a:r>
              <a:rPr lang="ru-RU" sz="3600" dirty="0"/>
              <a:t> – финской войны (1941-1944)</a:t>
            </a:r>
          </a:p>
        </p:txBody>
      </p:sp>
    </p:spTree>
    <p:extLst>
      <p:ext uri="{BB962C8B-B14F-4D97-AF65-F5344CB8AC3E}">
        <p14:creationId xmlns:p14="http://schemas.microsoft.com/office/powerpoint/2010/main" val="3070222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:wipe/>
      </p:transition>
    </mc:Choice>
    <mc:Fallback>
      <p:transition advClick="0" advTm="8000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1B073-0186-404E-AD59-95E52DD11C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0C284D-43B9-46EB-9D69-C7ADA92FA6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A8DDA9-013A-4E99-809A-EC7AD83F5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27" y="685799"/>
            <a:ext cx="11590146" cy="535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4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:wipe/>
      </p:transition>
    </mc:Choice>
    <mc:Fallback>
      <p:transition advClick="0" advTm="8000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5FE3D8-88D1-4012-B0FD-4D86C6452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9797" y="193439"/>
            <a:ext cx="6400800" cy="1947333"/>
          </a:xfrm>
        </p:spPr>
        <p:txBody>
          <a:bodyPr/>
          <a:lstStyle/>
          <a:p>
            <a:r>
              <a:rPr lang="ru-RU" dirty="0"/>
              <a:t> Летом мы помогаем бабушке ухаживать за курицами и выращивать овощи</a:t>
            </a:r>
          </a:p>
          <a:p>
            <a:r>
              <a:rPr lang="ru-RU" dirty="0"/>
              <a:t>….собираем траву на корм курицам, меняем подстилку в насест, поливаем, собираем урожай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17552F-3E96-46CD-BE2B-10813AE99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620" y="1567665"/>
            <a:ext cx="3822672" cy="50968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7E1994-C02C-4B60-B3DB-8EA00E78F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61" y="1947333"/>
            <a:ext cx="3537921" cy="471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11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:wipe/>
      </p:transition>
    </mc:Choice>
    <mc:Fallback>
      <p:transition advClick="0" advTm="8000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522F2F-0BA0-4B83-B14D-D6B66AD50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566" y="130941"/>
            <a:ext cx="4962854" cy="66171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FE094D-4586-4378-A1DD-F06EE92EB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64" y="120431"/>
            <a:ext cx="4962853" cy="661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:wipe/>
      </p:transition>
    </mc:Choice>
    <mc:Fallback>
      <p:transition advClick="0" advTm="8000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CED80-E5D2-401E-9639-D8EAA51800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59EC8E-2DCC-4D50-8280-2429BFC950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9640B4-E9C0-4D87-A3EF-F2F07E4A2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766" y="212834"/>
            <a:ext cx="8576441" cy="643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19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:wipe/>
      </p:transition>
    </mc:Choice>
    <mc:Fallback>
      <p:transition advClick="0" advTm="8000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32F27-E416-4EDF-895B-580A850AC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1886"/>
            <a:ext cx="6400800" cy="2812248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Два года назад, мы посадили жёлуди и теперь ухаживаем за всходами. У нас на участке растёт четыре  дуба…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CD8630-A262-4B46-95C8-AABBB1734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700" y="130941"/>
            <a:ext cx="4947088" cy="659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:wipe/>
      </p:transition>
    </mc:Choice>
    <mc:Fallback>
      <p:transition advClick="0" advTm="8000">
        <p:wip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63</TotalTime>
  <Words>228</Words>
  <Application>Microsoft Office PowerPoint</Application>
  <PresentationFormat>Широкоэкранный</PresentationFormat>
  <Paragraphs>15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Century Gothic</vt:lpstr>
      <vt:lpstr>Wingdings 3</vt:lpstr>
      <vt:lpstr>Сектор</vt:lpstr>
      <vt:lpstr>Лето в кругу своих родных…..</vt:lpstr>
      <vt:lpstr>Посёлок Чална расположен на берегу реки Чална в Пряжинском районе </vt:lpstr>
      <vt:lpstr>Храм Архангела Михаила </vt:lpstr>
      <vt:lpstr>В посёлке есть исторический памятник - Братская могила советских воинов, погибших во время Советско – финской войны (1941-1944)</vt:lpstr>
      <vt:lpstr>Презентация PowerPoint</vt:lpstr>
      <vt:lpstr>Презентация PowerPoint</vt:lpstr>
      <vt:lpstr>Презентация PowerPoint</vt:lpstr>
      <vt:lpstr>Презентация PowerPoint</vt:lpstr>
      <vt:lpstr>Два года назад, мы посадили жёлуди и теперь ухаживаем за всходами. У нас на участке растёт четыре  дуба…</vt:lpstr>
      <vt:lpstr>Презентация PowerPoint</vt:lpstr>
      <vt:lpstr>В этом году нас взяли с собой в лес за грибами</vt:lpstr>
      <vt:lpstr>За грибами мы поехали на лодке..</vt:lpstr>
      <vt:lpstr>Все вместе мы собрали вот такие грибы…..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Лето в кругу своих родных…..</dc:title>
  <dc:creator>пользователь</dc:creator>
  <cp:lastModifiedBy>пользователь</cp:lastModifiedBy>
  <cp:revision>9</cp:revision>
  <dcterms:created xsi:type="dcterms:W3CDTF">2020-08-19T18:20:35Z</dcterms:created>
  <dcterms:modified xsi:type="dcterms:W3CDTF">2020-08-19T19:24:02Z</dcterms:modified>
</cp:coreProperties>
</file>