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38AB5A-E0FE-4238-93CE-2C570EBA93A7}" type="datetimeFigureOut">
              <a:rPr lang="ru-RU" smtClean="0"/>
              <a:t>13.08.2020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0959C0-4B9D-494B-93EE-9B7E915919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1446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0959C0-4B9D-494B-93EE-9B7E915919FF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72985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B4F524-071C-4404-965F-C49944903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9AAC46F-A4D6-44B0-B54F-B94DAC959D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DE04015-308C-4395-ADBB-8896DE4D2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9C22-A277-4C97-B8A8-BB666426D2A4}" type="datetimeFigureOut">
              <a:rPr lang="ru-RU" smtClean="0"/>
              <a:t>13.08.2020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C329C4C-FC9A-41E3-B4A4-D80D66064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32B9332-FA26-4364-B862-68CEBC58C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6CB97-A4D1-4145-B62A-6CEBC6CF6D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5858452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D6A81B-10DD-4B84-AF0E-F52ED26FA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FCDE7CA-521A-44BC-B87A-54E122F276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D88AF9E-9FE6-484E-B3D0-29CBDDA5A6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9C22-A277-4C97-B8A8-BB666426D2A4}" type="datetimeFigureOut">
              <a:rPr lang="ru-RU" smtClean="0"/>
              <a:t>13.08.2020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98DF7E-0905-4BB2-AC82-9EE9FB670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D1AFE3-7964-4BE2-81CF-19FC9FDBD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6CB97-A4D1-4145-B62A-6CEBC6CF6D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8755743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47C6DE8-C7CC-4B99-91DB-BB8339F468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6FD37C1-D452-42F3-8876-0825FC8C49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E0AD6ED-BE9F-4B97-967E-3F38571C70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9C22-A277-4C97-B8A8-BB666426D2A4}" type="datetimeFigureOut">
              <a:rPr lang="ru-RU" smtClean="0"/>
              <a:t>13.08.2020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01B5E61-3E31-4312-9D7D-AA10DEEE8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D7F803D-266C-4AD1-90A6-D54203E92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6CB97-A4D1-4145-B62A-6CEBC6CF6D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4551258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F9279A-F85B-4077-B195-68D88B186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B2E172A-361F-4E8C-B3E7-42099CC527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2415C9C-8FDF-4CBE-8D74-4153807C7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9C22-A277-4C97-B8A8-BB666426D2A4}" type="datetimeFigureOut">
              <a:rPr lang="ru-RU" smtClean="0"/>
              <a:t>13.08.2020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072F666-89D8-4E4E-8CC4-FCE8F0BBD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8F668FC-0BFB-4A3C-AFF2-EFB48FC2B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6CB97-A4D1-4145-B62A-6CEBC6CF6D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8613208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10F70D-8D84-4EF0-A786-22059A9DB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70D42E9-3703-4985-AE7D-7EAB8F6792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FEA1648-35E4-4429-94B2-0A3D4B52A6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9C22-A277-4C97-B8A8-BB666426D2A4}" type="datetimeFigureOut">
              <a:rPr lang="ru-RU" smtClean="0"/>
              <a:t>13.08.2020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D3DCAA2-9F6E-4845-9836-1151B719C4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1268163-E05B-4F42-BED4-8CAC942D4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6CB97-A4D1-4145-B62A-6CEBC6CF6D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808151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7E85EA-BD64-45A8-8C6D-FFE05129F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A66652-0CC4-49D4-84CB-1C47D3B58E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66C42ED-6FF7-4DF9-9085-3BA7B5B7BB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D398644-A08D-4DA1-943B-0FAD6C39C2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9C22-A277-4C97-B8A8-BB666426D2A4}" type="datetimeFigureOut">
              <a:rPr lang="ru-RU" smtClean="0"/>
              <a:t>13.08.2020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3DDDEC8-7DF7-4916-A66B-803A1667D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735D1FD-AA2F-421A-867A-014426320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6CB97-A4D1-4145-B62A-6CEBC6CF6D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5909536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1C639C-94B2-4106-89C4-7147024E33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E795C0C-BF73-49C4-AD12-B5124FCC3A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4B6B40E-05CC-47A6-923A-42F72D7E4D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EE16809-A490-464A-8C6D-6276200928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15EED04-DA9D-4FAF-A6FF-9AE9FAA4BD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DD41981-E55A-40DC-B1F1-C328676BA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9C22-A277-4C97-B8A8-BB666426D2A4}" type="datetimeFigureOut">
              <a:rPr lang="ru-RU" smtClean="0"/>
              <a:t>13.08.2020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22F5D88-35EF-41D6-A64A-8EF00AABD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87186E1-3029-40B3-BE0C-7B270EB1F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6CB97-A4D1-4145-B62A-6CEBC6CF6D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75031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6109CA-3A47-4089-A100-49D1F1BBE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99B7962-7856-4CB7-896B-490331C2E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9C22-A277-4C97-B8A8-BB666426D2A4}" type="datetimeFigureOut">
              <a:rPr lang="ru-RU" smtClean="0"/>
              <a:t>13.08.2020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FAE1D88-A7A1-4040-A500-C5266C636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CA6B4A2-1E52-4414-8B92-C56406FE3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6CB97-A4D1-4145-B62A-6CEBC6CF6D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5120684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9FDCC96-E3E4-40AB-87B5-B83EA24CB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9C22-A277-4C97-B8A8-BB666426D2A4}" type="datetimeFigureOut">
              <a:rPr lang="ru-RU" smtClean="0"/>
              <a:t>13.08.2020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C8E475B-3DE2-425A-98CE-93627CE57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9FB0D00-87E0-4BB5-838F-C8197CB79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6CB97-A4D1-4145-B62A-6CEBC6CF6D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2302359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5CA9A5-2542-460A-AA97-249E7B48E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4030393-DB25-4B5D-856E-214CE71BCB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A39DD78-6A6D-46CF-8DD3-13050BA261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EDC5DA6-9CCB-4633-BF4D-DD92F8FA2E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9C22-A277-4C97-B8A8-BB666426D2A4}" type="datetimeFigureOut">
              <a:rPr lang="ru-RU" smtClean="0"/>
              <a:t>13.08.2020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8BE506D-C39E-473E-BEA2-6A0C9154A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B507612-B7A5-4169-86BB-D4F6992C9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6CB97-A4D1-4145-B62A-6CEBC6CF6D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8246636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47C8DF-4C36-4AA3-9A75-A1914430E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617E11D-FFCC-4C53-8777-0D092F9C01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7D68C65-210F-457F-BE0B-86FF5F0B16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8D0B818-3846-4FFF-A4FD-BC98E25740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9C22-A277-4C97-B8A8-BB666426D2A4}" type="datetimeFigureOut">
              <a:rPr lang="ru-RU" smtClean="0"/>
              <a:t>13.08.2020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4F8EE1C-9ADF-4118-B05D-B0E71077D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20B4FC0-5169-41A9-9341-3AA7841C1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6CB97-A4D1-4145-B62A-6CEBC6CF6D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3804114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87C8B6-ADA3-4590-B826-0C05CFE10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DE1E79C-FA73-49BB-970D-06F1CA6CB3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463D8DD-9163-4D0A-A732-EA3D6C84B8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649C22-A277-4C97-B8A8-BB666426D2A4}" type="datetimeFigureOut">
              <a:rPr lang="ru-RU" smtClean="0"/>
              <a:t>13.08.2020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8233537-1795-48FD-97EE-7CDB8188BF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5F34406-F717-4C98-ACAD-1500E22C13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6CB97-A4D1-4145-B62A-6CEBC6CF6D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2558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F628CA-6FCF-4402-B209-E86516F6766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D27EC75-4B26-4831-98E5-3B559AB8A92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A6E633E-D17D-4D0D-BF38-1C5A4C2A37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4BA34E8-8359-48C4-85B9-C7D5F4DB839B}"/>
              </a:ext>
            </a:extLst>
          </p:cNvPr>
          <p:cNvSpPr txBox="1"/>
          <p:nvPr/>
        </p:nvSpPr>
        <p:spPr>
          <a:xfrm>
            <a:off x="2912882" y="612742"/>
            <a:ext cx="76074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Каникулы в Карелии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45E1CC-7E70-4B3A-8D61-C8BEB98B6CEE}"/>
              </a:ext>
            </a:extLst>
          </p:cNvPr>
          <p:cNvSpPr txBox="1"/>
          <p:nvPr/>
        </p:nvSpPr>
        <p:spPr>
          <a:xfrm>
            <a:off x="405353" y="5957741"/>
            <a:ext cx="47699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Чечко Виктория, 12 лет</a:t>
            </a:r>
          </a:p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Петрозаводск</a:t>
            </a:r>
          </a:p>
        </p:txBody>
      </p:sp>
    </p:spTree>
    <p:extLst>
      <p:ext uri="{BB962C8B-B14F-4D97-AF65-F5344CB8AC3E}">
        <p14:creationId xmlns:p14="http://schemas.microsoft.com/office/powerpoint/2010/main" val="1897396300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A05E95-FF6E-4972-A187-A7F5B092A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5415"/>
            <a:ext cx="10515600" cy="47133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87C6ED4-738A-428C-8C12-0095FDA28A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490194"/>
            <a:ext cx="5181600" cy="5686769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/>
              <a:t>	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Праздники в поселке проходят очень весело, азартно! Есть лотереи, приезжает батут и разные сладости, продают домашнюю выпечку. Все поют, танцуют, развлекаются! 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8C5C4AEE-F1D2-4536-A13F-E9F3FDE9F8E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5347" y="3784470"/>
            <a:ext cx="5181600" cy="2961297"/>
          </a:xfr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E86F986-E1C7-4D2B-B5BA-9D43BD80002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426" y="2961297"/>
            <a:ext cx="5687147" cy="378447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AFC090B-1042-4850-99CB-79581C81C12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5881" y="122548"/>
            <a:ext cx="4617510" cy="307353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3F61F695-300F-47C5-AF2A-E265BF8738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42755" y="2050720"/>
            <a:ext cx="3073165" cy="2045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40373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5C4302-08BB-408E-BCCE-FCAEFCF6BA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867265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День победы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2A87809F-AFCC-40E3-B379-1B10F787407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960" y="867266"/>
            <a:ext cx="5181600" cy="3448057"/>
          </a:xfrm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419F4719-A049-4AE4-BEF3-BEB4442B66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735291"/>
            <a:ext cx="5181600" cy="5441672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/>
              <a:t>	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очень чтим память и гордимся своими родными и близкими, кто прошел ВОВ! Каждый год у нас в поселке проходит бессмертный полк, все идут к Парку Победы, слушают песни военных лет.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честь дня победы жители поселка с флагами и сопровождением едут до обелиска в 2,5 км от поселка возлагать цветы. 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91D81E0-7CD8-4616-B8AB-25F5D6F8C7B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1061" y="3848373"/>
            <a:ext cx="4513557" cy="3009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1348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246D30-C2E8-4416-ACF4-B68CD9F751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9838" y="365125"/>
            <a:ext cx="6547377" cy="2868269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помню, я горжусь!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фото изображен парк победы, хор из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пгт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Пряжа и полевая кухня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00DE7426-4305-4E4B-B135-5BD4677BD07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127" y="230273"/>
            <a:ext cx="4880866" cy="325263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9BAB1F6-D0F9-4832-BC28-8CC98A75A05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3316" y="3429000"/>
            <a:ext cx="4727542" cy="315046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1B01875-D0B6-45FE-B27C-0F1D73416EE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115623"/>
            <a:ext cx="3577518" cy="2384080"/>
          </a:xfrm>
          <a:prstGeom prst="rect">
            <a:avLst/>
          </a:prstGeom>
        </p:spPr>
      </p:pic>
      <p:pic>
        <p:nvPicPr>
          <p:cNvPr id="7" name="Объект 6">
            <a:extLst>
              <a:ext uri="{FF2B5EF4-FFF2-40B4-BE49-F238E27FC236}">
                <a16:creationId xmlns:a16="http://schemas.microsoft.com/office/drawing/2014/main" id="{DCD3B0B4-8E06-4777-839B-D368F86C59B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5615" y="3131407"/>
            <a:ext cx="5181600" cy="3448057"/>
          </a:xfrm>
        </p:spPr>
      </p:pic>
    </p:spTree>
    <p:extLst>
      <p:ext uri="{BB962C8B-B14F-4D97-AF65-F5344CB8AC3E}">
        <p14:creationId xmlns:p14="http://schemas.microsoft.com/office/powerpoint/2010/main" val="13743040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5F0880-0D30-4A9E-90A9-C5A22D13C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4269"/>
            <a:ext cx="9231069" cy="1018094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Мыс Любви и Дружбы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6B2B845-5F1F-4FF1-94B6-EE76887602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952107"/>
            <a:ext cx="5181600" cy="5224856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	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 это место нельзя говорить, его нужно смотреть!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E6C30F64-806D-4B7D-9CA0-42C540407F7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0924" y="1112363"/>
            <a:ext cx="4328345" cy="5771128"/>
          </a:xfr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4E483BC-001F-4B46-AAC3-AD08DC50D81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63000" y="94269"/>
            <a:ext cx="3385725" cy="225300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E2A0F84-7DB3-4160-A53E-572D93B0ABB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104545"/>
            <a:ext cx="2856322" cy="380842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496BFB0-ED3A-4571-8E53-728BE3A2F94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0055" y="1986699"/>
            <a:ext cx="4022826" cy="267721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08ACCDB-8A9E-4D59-9E37-5F3EDBBBEE5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4832" y="3325305"/>
            <a:ext cx="2477168" cy="330289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0603DDC-21A6-4634-92E5-44FB8A4A0A16}"/>
              </a:ext>
            </a:extLst>
          </p:cNvPr>
          <p:cNvSpPr txBox="1"/>
          <p:nvPr/>
        </p:nvSpPr>
        <p:spPr>
          <a:xfrm>
            <a:off x="2938540" y="4921584"/>
            <a:ext cx="28563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Местные жители заботятся о флоре поселка, поэтому частенько высаживают новые деревья на мысу</a:t>
            </a:r>
            <a:r>
              <a:rPr lang="ru-RU" dirty="0"/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9DD8CE4-9E6F-485A-B6EB-9DCE0B0591DB}"/>
              </a:ext>
            </a:extLst>
          </p:cNvPr>
          <p:cNvSpPr txBox="1"/>
          <p:nvPr/>
        </p:nvSpPr>
        <p:spPr>
          <a:xfrm>
            <a:off x="10488070" y="2647641"/>
            <a:ext cx="18193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 с мыса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A1257928-8D38-4F46-A50C-934017BB0B63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697580" cy="1273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4425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2E2BB0-4EF8-45E5-A850-70C75B4BA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7484" y="150830"/>
            <a:ext cx="5556315" cy="65987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Пляж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16652143-A9E8-494C-BA96-9995D32B1D0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0358" y="3186088"/>
            <a:ext cx="5181600" cy="3455074"/>
          </a:xfrm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CC143F7E-0AD0-427B-9E68-8A33CA25D3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121790"/>
            <a:ext cx="5181600" cy="5055173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/>
              <a:t>	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очень любим наш пляж, здесь есть много скамеек и зона для переодевания, парковка и плот, с которого можно прыгать. 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F99DAD5-0F82-4932-A661-1A38C93450A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0132" y="3206844"/>
            <a:ext cx="5030858" cy="335456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E08443D-0532-45F2-99DA-B6EAEED2DFF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412" y="150830"/>
            <a:ext cx="4156408" cy="277148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A96C289-6CF9-4620-B6EB-14C6BBD1361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010" y="2526212"/>
            <a:ext cx="3196079" cy="4261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4188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76AEC7-A529-43C2-BAA2-3BBBAC448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Прелести деревенской жизни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FB0221C-3CC9-4A2F-99C1-55FEE2FC19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9938" y="1825625"/>
            <a:ext cx="4609707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Ну и куда же без всеми любимых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которые ходят по всеми поселку?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Кстати, в моей семье тоже есть животные – кролики, куры, индюки! 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0AF6262-F322-4284-8ED7-C8FA347407F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41732B5-FF19-4B34-96AA-F58668339C6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4463" y="3733581"/>
            <a:ext cx="2258686" cy="301158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2B32347-9D97-4023-B120-FD27AEF5FE4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0123" y="1369344"/>
            <a:ext cx="4801939" cy="320191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3C9E140-3619-4DF7-878A-A960243FE93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2726" y="4124510"/>
            <a:ext cx="3930210" cy="2620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8218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19DC09-7E8A-4201-9DFD-63B2FEDCF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3123"/>
            <a:ext cx="10515600" cy="1031465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Самое приятное - УРОЖАЙ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E7AFB216-1936-41E7-AFA9-9BC6BFE1A8A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92065" y="4343188"/>
            <a:ext cx="3399935" cy="2549951"/>
          </a:xfrm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27DE541D-AF12-40D6-A418-513F22EA78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52734" y="1055802"/>
            <a:ext cx="5181600" cy="5121161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/>
              <a:t>	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Любимое время летом – сбор урожая, в конце лета мы собираем огурцы, помидоры, кабачки, клубнику, смородину, крыжовник, яблоки, картошку, а также грибы, чернику, бруснику, морошку! Обожаю это занятие. Смотрите, что у нас уже есть!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140EC70-69B3-44B4-A1B1-E614F3002C1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764" y="1144588"/>
            <a:ext cx="4037029" cy="538270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1FF8C15-1F52-4619-AF0B-9AF19F09BAA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2610" y="923827"/>
            <a:ext cx="2402952" cy="320393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F31A5B5-3834-470E-828E-79436F184E7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3431" y="3252248"/>
            <a:ext cx="2704314" cy="360575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2AEB213-7AF6-42B7-B576-C50CC0EB58C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0046" y="4194927"/>
            <a:ext cx="2023659" cy="2698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1082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F31BCA-3992-4050-83A0-EA289B9A2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3123"/>
            <a:ext cx="10515600" cy="857838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Моя семья в жизни поселка Матросы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30BBFC8-CA3A-42EF-B8A1-9FA012FA0E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9109" y="970960"/>
            <a:ext cx="4845378" cy="56843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/>
              <a:t>	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очень любим наш поселок, поэтому в его жизни принимаем активное участие. На каждом празднике мы помогаем чем можем: фотографируем, являемся аниматорами, печем булочки, перевозим мебель, а иногда и сами выдвигаем проекты! В прошлом году мама представляла проект футбольного поля, а после мы его строили всей семьей!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D2AB7CDE-730C-41AF-BE85-11F734946D3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9382" y="801278"/>
            <a:ext cx="5181600" cy="3445752"/>
          </a:xfr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10D0146-3398-492A-A053-D51008B80BA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5426" y="3813141"/>
            <a:ext cx="4217465" cy="305766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0C172A7-FD58-4064-AA4E-D73674A2996D}"/>
              </a:ext>
            </a:extLst>
          </p:cNvPr>
          <p:cNvSpPr txBox="1"/>
          <p:nvPr/>
        </p:nvSpPr>
        <p:spPr>
          <a:xfrm>
            <a:off x="5213023" y="4534293"/>
            <a:ext cx="231899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Здесь мы все переоделись в героев мультфильмов и пошли на колядки в центр поселка!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77140EC-672C-474F-B871-1F423EC6B655}"/>
              </a:ext>
            </a:extLst>
          </p:cNvPr>
          <p:cNvSpPr txBox="1"/>
          <p:nvPr/>
        </p:nvSpPr>
        <p:spPr>
          <a:xfrm>
            <a:off x="10746558" y="1408666"/>
            <a:ext cx="13511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Принимаем участие в конкурсе семей</a:t>
            </a:r>
          </a:p>
        </p:txBody>
      </p:sp>
    </p:spTree>
    <p:extLst>
      <p:ext uri="{BB962C8B-B14F-4D97-AF65-F5344CB8AC3E}">
        <p14:creationId xmlns:p14="http://schemas.microsoft.com/office/powerpoint/2010/main" val="39682700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F4FD7D-4C58-4F0B-B397-C07793040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7C8B9C4-016A-44EA-9591-C54D27E397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75664" y="2696065"/>
            <a:ext cx="5066122" cy="3678859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Как не хочется уезжать из любимого поселка!</a:t>
            </a:r>
          </a:p>
          <a:p>
            <a:pPr marL="0" indent="0" algn="ctr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Ждем Вас в гости к нам в Матросы!!!</a:t>
            </a:r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E0813572-2A2E-414D-ABE2-A94554C3442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3615" y="2061295"/>
            <a:ext cx="4751894" cy="3590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641485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EB27C6-255A-40E2-ACDC-BCAEED987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3696"/>
            <a:ext cx="10515600" cy="12254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24F84AF1-0C44-4283-93E3-7AE0CF6723E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044" y="512365"/>
            <a:ext cx="4374952" cy="5833270"/>
          </a:xfrm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C8DD8A53-9AEF-446E-8E61-DF0EC436F2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40924" y="512365"/>
            <a:ext cx="5612876" cy="5833270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		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Здравствуйте!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Меня зовут Вика, мне 12 лет. Сегодня я Вам расскажу про поселок, который является центром шуток в наших краях – Матросы. Я развею мифы про это чудесное место. 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провожу здесь все лето и приезжаю каждые выходные в любое время. Мне здесь очень нравится, надеюсь, я передам правильную атмосферу, и Вам захочется побывать в этих краях.</a:t>
            </a:r>
          </a:p>
        </p:txBody>
      </p:sp>
    </p:spTree>
    <p:extLst>
      <p:ext uri="{BB962C8B-B14F-4D97-AF65-F5344CB8AC3E}">
        <p14:creationId xmlns:p14="http://schemas.microsoft.com/office/powerpoint/2010/main" val="29514495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DF237B-30DA-4D60-A3B8-908853EF4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6243"/>
            <a:ext cx="10515600" cy="1036949"/>
          </a:xfrm>
        </p:spPr>
        <p:txBody>
          <a:bodyPr/>
          <a:lstStyle/>
          <a:p>
            <a:pPr algn="ctr"/>
            <a:r>
              <a:rPr lang="ru-RU" dirty="0"/>
              <a:t>Знакомьтесь - Матросы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FDFA704-7898-41F9-8716-3AA1B725E5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3315" y="1197204"/>
            <a:ext cx="5373279" cy="4979759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/>
              <a:t>	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поселке Матросы есть очень много интересных мест, несмотря на небольшую площадь. Здесь есть школа, садик, администрация, пороги, Хаски парк, спортивная площадка, детская площадка, пляж, парк победы, площадка с тренажерами, футбольное поле, а зимой на месте еще одного поля на территории школы заливают каток! </a:t>
            </a:r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id="{021A6C20-4FEF-45BF-B8C2-BF9983BD9F2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5504" y="1134466"/>
            <a:ext cx="5181600" cy="3036993"/>
          </a:xfr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4C14415-D41D-450B-A94D-D314217ED00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8012" y="3897886"/>
            <a:ext cx="4716583" cy="2733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6781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AA49D9-1BFE-46CE-B21C-4D5448384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8537"/>
            <a:ext cx="10515600" cy="697583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Река Шуя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5F0ABB21-7B7D-4A77-B757-08BC810F32B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712" y="980764"/>
            <a:ext cx="3934373" cy="5245831"/>
          </a:xfrm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5586E5DF-3059-4EBD-B91C-58F01583E1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90473" y="980764"/>
            <a:ext cx="6664751" cy="5877236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dirty="0"/>
              <a:t>	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завелось в древности, жилье находится рядом с водоемом, и наш поселок не исключение. Вдоль всего поселка течет широкая река Шуя, которая пользуется популярностью у туристов. Каждое лето, каждый день на ней проходят сплавы. А в самом конце поселка находится знаменитый порог Большой Толли! (именно его фото на самом первом слайде). </a:t>
            </a:r>
          </a:p>
          <a:p>
            <a:pPr marL="0" indent="0" algn="just">
              <a:buNone/>
            </a:pP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На пороге регулярно проводятся соревнования, вплоть до чемпионата России. Замерзает он только в сильные морозы, благодаря чему имеет много мифов и легенд, считаясь мистическим местом.</a:t>
            </a:r>
          </a:p>
          <a:p>
            <a:pPr marL="0" indent="0" algn="just">
              <a:buNone/>
            </a:pP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8596594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796DEE-884F-4FC9-A7B2-3EB083DD9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6268" y="365125"/>
            <a:ext cx="6687532" cy="1859601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Толли порог и туристы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рафте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531B93F-4182-4336-986F-EF807D69AF4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160" y="678567"/>
            <a:ext cx="3962400" cy="2971800"/>
          </a:xfrm>
          <a:prstGeom prst="rect">
            <a:avLst/>
          </a:prstGeom>
        </p:spPr>
      </p:pic>
      <p:pic>
        <p:nvPicPr>
          <p:cNvPr id="6" name="Объект 5">
            <a:extLst>
              <a:ext uri="{FF2B5EF4-FFF2-40B4-BE49-F238E27FC236}">
                <a16:creationId xmlns:a16="http://schemas.microsoft.com/office/drawing/2014/main" id="{91223362-B66C-4CAA-8A8C-BB4D2381989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712" y="2224726"/>
            <a:ext cx="5875092" cy="4406319"/>
          </a:xfrm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id="{BFCF1D8C-0E2A-4AAD-88F2-1DF8EC5E63E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6688" y="2690175"/>
            <a:ext cx="5181600" cy="3886200"/>
          </a:xfr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C266587-4AE9-4371-ABFE-093D9872B6B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97488" y="2035477"/>
            <a:ext cx="2907973" cy="3877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3923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46A39D-232E-4C6C-ACD4-965188FA3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6762" y="197963"/>
            <a:ext cx="9327037" cy="876693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Матросы – хаски-столица России!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9507BA15-2B8E-4DDA-915C-4F1FB1A81E7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4045" y="961534"/>
            <a:ext cx="4345756" cy="3259317"/>
          </a:xfrm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51B35A40-C8BB-4851-8C49-98CFB163AD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253764"/>
            <a:ext cx="5507610" cy="5005633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/>
              <a:t>	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«Скифы-тур» недавно дали новое звание нашему поселку. В питомнике содержится 60 собак, все собаки рабочие, участвуют в международных арктических экспедициях. Они принимали участие и в одной из самых длительных арктических экспедиций «Карелия — Северный полюс — Гренландия» под руководством путешественников Конюхова и Симонова, в питомнике есть сибирские хаски, чукотские и таймырские ездовые, аляскинские маламуты и самоеды!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7023ED0-5243-4BD4-B74F-FD59EEE5DBC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117" y="3605753"/>
            <a:ext cx="4210639" cy="315797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9A9B966-70F7-4664-89A4-695FFDAB57D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282" y="696274"/>
            <a:ext cx="2182109" cy="290947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77933BB-B282-434B-9227-E6BC3446645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8654" y="4238526"/>
            <a:ext cx="1880648" cy="2507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1188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A19333-CD81-4BF4-B74A-D8F4AC49C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3472" y="365125"/>
            <a:ext cx="5490328" cy="1325563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входе встречает огромный хаски из строительной пены, которого работники сделали самостоятельно два года назад! 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C8EF60D4-FC78-43CF-854D-2BDC87E3E30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536" y="238821"/>
            <a:ext cx="4775597" cy="3581698"/>
          </a:xfrm>
        </p:spPr>
      </p:pic>
      <p:pic>
        <p:nvPicPr>
          <p:cNvPr id="12" name="Объект 11">
            <a:extLst>
              <a:ext uri="{FF2B5EF4-FFF2-40B4-BE49-F238E27FC236}">
                <a16:creationId xmlns:a16="http://schemas.microsoft.com/office/drawing/2014/main" id="{C2A89242-1EA3-40C2-8B17-A4226FFABA6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8636" y="1476833"/>
            <a:ext cx="3263503" cy="4351338"/>
          </a:xfr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B7BBCAF-3B6B-4936-8103-3E6A650C042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8181" y="1849732"/>
            <a:ext cx="3429000" cy="342900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9D62FB5-5743-491C-BF0A-4CD981F17AD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4743" y="4343710"/>
            <a:ext cx="3116345" cy="2337259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2CB8D85-E187-43D9-B7B7-2A8DF6709E8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861" y="3876495"/>
            <a:ext cx="3739299" cy="2804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0783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C65E0C-50E7-4C7D-8FBC-96ABB8730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1975"/>
            <a:ext cx="10515600" cy="829559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Неудержимое веселье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DB2FD6A-2B27-4200-B127-25784FA34E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168924"/>
            <a:ext cx="5413342" cy="532722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/>
              <a:t>	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нашем поселке все очень любят спорт! По утрам все турники заняты, днем туда-сюда ездят велосипедисты. Еженедельно ребята собираются поиграть в волейбол, баскетбол, футбол. Проводят соревнования по шахматам, теннису. А на каждом празднике обязательно есть спортивные мероприятия!  Такие как перетягивание канатов, перепрыгивание костра, гонки в мешках и прочее. 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F822A15-0409-46CB-976A-7E7AE6B780B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084" y="3672681"/>
            <a:ext cx="4234380" cy="2823471"/>
          </a:xfrm>
          <a:prstGeom prst="rect">
            <a:avLst/>
          </a:prstGeom>
        </p:spPr>
      </p:pic>
      <p:pic>
        <p:nvPicPr>
          <p:cNvPr id="6" name="Объект 5">
            <a:extLst>
              <a:ext uri="{FF2B5EF4-FFF2-40B4-BE49-F238E27FC236}">
                <a16:creationId xmlns:a16="http://schemas.microsoft.com/office/drawing/2014/main" id="{EFA076EB-0631-42EA-831A-E7414E3428E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1982" y="961534"/>
            <a:ext cx="4341829" cy="2895117"/>
          </a:xfrm>
        </p:spPr>
      </p:pic>
    </p:spTree>
    <p:extLst>
      <p:ext uri="{BB962C8B-B14F-4D97-AF65-F5344CB8AC3E}">
        <p14:creationId xmlns:p14="http://schemas.microsoft.com/office/powerpoint/2010/main" val="4570490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7941E9-FB4C-4939-80B0-1847E13D8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43334095-694A-496C-898F-B17BAA68138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768713"/>
            <a:ext cx="4650840" cy="3094867"/>
          </a:xfr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21FBEB3-6C2A-443A-BBD0-EEDF4675196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3794" y="454956"/>
            <a:ext cx="3654458" cy="274084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A556FE6-13D6-4D30-B328-8B31462BEC1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8109" y="-2208"/>
            <a:ext cx="4947914" cy="3299283"/>
          </a:xfrm>
          <a:prstGeom prst="rect">
            <a:avLst/>
          </a:prstGeom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id="{9F6535E1-CD43-486E-BA1E-AAC6C88310B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3770" y="365125"/>
            <a:ext cx="5181600" cy="3299283"/>
          </a:xfr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7F1C4AA7-B690-4C28-A3AD-7147F9A0986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3378" y="3471182"/>
            <a:ext cx="4818124" cy="321271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D8343AB2-9F7E-4153-83F9-3BF05E4B55F3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0840" y="2668701"/>
            <a:ext cx="3141974" cy="418929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46DFF27-4202-48DA-9B14-CAB305E0175C}"/>
              </a:ext>
            </a:extLst>
          </p:cNvPr>
          <p:cNvSpPr txBox="1"/>
          <p:nvPr/>
        </p:nvSpPr>
        <p:spPr>
          <a:xfrm>
            <a:off x="8393794" y="6308209"/>
            <a:ext cx="3408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Велопробег в честь дня победы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D3BEBCF-81A6-490E-B49B-2DA97F1B466E}"/>
              </a:ext>
            </a:extLst>
          </p:cNvPr>
          <p:cNvSpPr txBox="1"/>
          <p:nvPr/>
        </p:nvSpPr>
        <p:spPr>
          <a:xfrm>
            <a:off x="10149138" y="2363995"/>
            <a:ext cx="16968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Старшая сестра разминается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2351228-E91A-4AB8-B007-47C16D2B2433}"/>
              </a:ext>
            </a:extLst>
          </p:cNvPr>
          <p:cNvSpPr txBox="1"/>
          <p:nvPr/>
        </p:nvSpPr>
        <p:spPr>
          <a:xfrm>
            <a:off x="6136305" y="6242317"/>
            <a:ext cx="2257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Мы с братом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C29E7A3-F048-4295-8148-36288117F8B6}"/>
              </a:ext>
            </a:extLst>
          </p:cNvPr>
          <p:cNvSpPr txBox="1"/>
          <p:nvPr/>
        </p:nvSpPr>
        <p:spPr>
          <a:xfrm>
            <a:off x="-1" y="3297075"/>
            <a:ext cx="45830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/>
              <a:t>Сезон для соревнований не имеет значения! Главное, чтобы было весело!</a:t>
            </a:r>
          </a:p>
        </p:txBody>
      </p:sp>
    </p:spTree>
    <p:extLst>
      <p:ext uri="{BB962C8B-B14F-4D97-AF65-F5344CB8AC3E}">
        <p14:creationId xmlns:p14="http://schemas.microsoft.com/office/powerpoint/2010/main" val="14040694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</TotalTime>
  <Words>790</Words>
  <Application>Microsoft Office PowerPoint</Application>
  <PresentationFormat>Широкоэкранный</PresentationFormat>
  <Paragraphs>47</Paragraphs>
  <Slides>18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Знакомьтесь - Матросы</vt:lpstr>
      <vt:lpstr>Река Шуя</vt:lpstr>
      <vt:lpstr>Толли порог и туристы на рафте</vt:lpstr>
      <vt:lpstr>Матросы – хаски-столица России!</vt:lpstr>
      <vt:lpstr>На входе встречает огромный хаски из строительной пены, которого работники сделали самостоятельно два года назад! </vt:lpstr>
      <vt:lpstr>Неудержимое веселье</vt:lpstr>
      <vt:lpstr>Презентация PowerPoint</vt:lpstr>
      <vt:lpstr>Презентация PowerPoint</vt:lpstr>
      <vt:lpstr>День победы</vt:lpstr>
      <vt:lpstr>Я помню, я горжусь!  На фото изображен парк победы, хор из пгт Пряжа и полевая кухня</vt:lpstr>
      <vt:lpstr>Мыс Любви и Дружбы </vt:lpstr>
      <vt:lpstr>Пляж</vt:lpstr>
      <vt:lpstr>Прелести деревенской жизни</vt:lpstr>
      <vt:lpstr>Самое приятное - УРОЖАЙ</vt:lpstr>
      <vt:lpstr>Моя семья в жизни поселка Матросы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Мария Чечко</dc:creator>
  <cp:lastModifiedBy>Мария Чечко</cp:lastModifiedBy>
  <cp:revision>20</cp:revision>
  <dcterms:created xsi:type="dcterms:W3CDTF">2020-08-11T08:46:09Z</dcterms:created>
  <dcterms:modified xsi:type="dcterms:W3CDTF">2020-08-13T07:36:15Z</dcterms:modified>
</cp:coreProperties>
</file>