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2B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4660"/>
  </p:normalViewPr>
  <p:slideViewPr>
    <p:cSldViewPr>
      <p:cViewPr>
        <p:scale>
          <a:sx n="100" d="100"/>
          <a:sy n="100" d="100"/>
        </p:scale>
        <p:origin x="-522" y="5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D6FF5F3-2473-42F8-B99B-75F2599F00FA}" type="datetimeFigureOut">
              <a:rPr lang="ru-RU"/>
              <a:pPr/>
              <a:t>09.12.2019</a:t>
            </a:fld>
            <a:endParaRPr lang="ru-RU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84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0D2C5FB-A69D-4A0E-9666-D0DC28BF016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88557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E4887A-405E-4EBE-BF3E-F8BE75CF40DC}" type="datetimeFigureOut">
              <a:rPr lang="ru-RU"/>
              <a:pPr>
                <a:defRPr/>
              </a:pPr>
              <a:t>09.12.2019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3F6161-71E4-4F05-B66A-38A63F372E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2FA4E-96A4-4502-BF61-BD9E54C6C7FB}" type="datetimeFigureOut">
              <a:rPr lang="ru-RU"/>
              <a:pPr>
                <a:defRPr/>
              </a:pPr>
              <a:t>09.12.2019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A84EDE-6CCE-461C-AD39-B0FDF11C4B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982410-613D-4822-9B5F-C7801D8E1867}" type="datetimeFigureOut">
              <a:rPr lang="ru-RU"/>
              <a:pPr>
                <a:defRPr/>
              </a:pPr>
              <a:t>09.12.2019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44E4F1-EB9C-40E6-96B5-11DE608599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827BFE-5773-4370-81C7-14588F6F8F1C}" type="datetimeFigureOut">
              <a:rPr lang="ru-RU"/>
              <a:pPr>
                <a:defRPr/>
              </a:pPr>
              <a:t>09.12.2019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4206B5-946B-42A8-B129-088021E2EF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E87D2-2139-4001-AD98-F88D32F7D6F5}" type="datetimeFigureOut">
              <a:rPr lang="ru-RU"/>
              <a:pPr>
                <a:defRPr/>
              </a:pPr>
              <a:t>09.12.2019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2705C9-E718-455E-A6A7-87A6E46E3E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BB3E9F-3CE8-44DC-A65C-B62645FC0333}" type="datetimeFigureOut">
              <a:rPr lang="ru-RU"/>
              <a:pPr>
                <a:defRPr/>
              </a:pPr>
              <a:t>09.12.2019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77E217-5863-4F4A-B170-2768FD9171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C8EAF7-0E7A-4021-8BB0-AECDEEB39FF9}" type="datetimeFigureOut">
              <a:rPr lang="ru-RU"/>
              <a:pPr>
                <a:defRPr/>
              </a:pPr>
              <a:t>09.12.2019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E13DED-4A9C-4629-8878-CF6D9274AC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9ED48C-4D75-4152-A9DB-B16693801A2C}" type="datetimeFigureOut">
              <a:rPr lang="ru-RU"/>
              <a:pPr>
                <a:defRPr/>
              </a:pPr>
              <a:t>09.12.2019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3EDAEB-2163-4D5A-A318-2ADEBDC9E1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587293-BC47-4A4B-AC92-900B2160ABE4}" type="datetimeFigureOut">
              <a:rPr lang="ru-RU"/>
              <a:pPr>
                <a:defRPr/>
              </a:pPr>
              <a:t>09.12.2019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9A7757-7422-4E01-A6B4-5F5F735BC7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586652-8E08-4D88-98E2-13A6627BB1A4}" type="datetimeFigureOut">
              <a:rPr lang="ru-RU"/>
              <a:pPr>
                <a:defRPr/>
              </a:pPr>
              <a:t>09.12.2019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5E9343-A0C3-4BF6-AE69-01F4B0E4B6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471D3-7B44-4DCE-A983-EB24B79F7221}" type="datetimeFigureOut">
              <a:rPr lang="ru-RU"/>
              <a:pPr>
                <a:defRPr/>
              </a:pPr>
              <a:t>09.12.2019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676B22-E6FB-4E46-8E83-D30171D733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A022591-EF74-450C-8C08-73BDF531053E}" type="datetimeFigureOut">
              <a:rPr lang="ru-RU"/>
              <a:pPr>
                <a:defRPr/>
              </a:pPr>
              <a:t>09.12.2019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814EDA3-72C8-4C84-ADB1-9458DE8AFD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0"/>
            <a:ext cx="9145549" cy="1384995"/>
          </a:xfrm>
          <a:prstGeom prst="rect">
            <a:avLst/>
          </a:prstGeom>
          <a:solidFill>
            <a:srgbClr val="352B35">
              <a:alpha val="34902"/>
            </a:srgb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                        </a:t>
            </a:r>
            <a:r>
              <a:rPr lang="ru-RU" sz="2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           </a:t>
            </a:r>
            <a:r>
              <a:rPr lang="ru-RU" sz="2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Отделение надзорной деятельности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ru-RU" sz="2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                                    и профилактической работы </a:t>
            </a:r>
            <a:endParaRPr lang="ru-RU" sz="28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                           </a:t>
            </a:r>
            <a:r>
              <a:rPr lang="ru-RU" sz="2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    по Вачскому </a:t>
            </a:r>
            <a:r>
              <a:rPr lang="ru-RU" sz="28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району </a:t>
            </a:r>
            <a:r>
              <a:rPr lang="ru-RU" sz="2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информирует </a:t>
            </a:r>
            <a:endParaRPr lang="ru-RU" sz="28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3" name="Picture 2" descr="D:\Проверки по Павловскому району\85 лет ГПН\ФОТКИ\жето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7" y="0"/>
            <a:ext cx="1571636" cy="1643050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13315" name="Picture 2" descr="D:\Проверки по Павловскому району\Пропоганда новая\2012 год\Главам муниципальных образований\4- квартал\декабрь\33-Меры пожарной безопасности при проведении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71450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" y="0"/>
            <a:ext cx="9145549" cy="1508105"/>
          </a:xfrm>
          <a:prstGeom prst="rect">
            <a:avLst/>
          </a:prstGeom>
          <a:solidFill>
            <a:srgbClr val="352B35">
              <a:alpha val="34902"/>
            </a:srgbClr>
          </a:solidFill>
        </p:spPr>
        <p:txBody>
          <a:bodyPr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                        </a:t>
            </a:r>
            <a:r>
              <a:rPr lang="ru-RU" sz="28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+mn-cs"/>
              </a:rPr>
              <a:t>Отделение надзорной деятельности 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+mn-cs"/>
              </a:rPr>
              <a:t>                                      и профилактической работы 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+mn-cs"/>
              </a:rPr>
              <a:t>                                 по Вачскому району информирует </a:t>
            </a:r>
          </a:p>
        </p:txBody>
      </p:sp>
      <p:pic>
        <p:nvPicPr>
          <p:cNvPr id="4" name="Picture 2" descr="D:\Проверки по Павловскому району\85 лет ГПН\ФОТКИ\жето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7" y="0"/>
            <a:ext cx="1571636" cy="1643050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4339" name="Picture 2" descr="D:\Проверки по Павловскому району\Пропоганда новая\2012 год\Главам муниципальных образований\4- квартал\декабрь\17-Финал праздника должен быть таким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08105"/>
            <a:ext cx="9144000" cy="5349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" y="0"/>
            <a:ext cx="9145549" cy="1508105"/>
          </a:xfrm>
          <a:prstGeom prst="rect">
            <a:avLst/>
          </a:prstGeom>
          <a:solidFill>
            <a:srgbClr val="352B35">
              <a:alpha val="34902"/>
            </a:srgbClr>
          </a:solidFill>
        </p:spPr>
        <p:txBody>
          <a:bodyPr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                        </a:t>
            </a:r>
            <a:r>
              <a:rPr lang="ru-RU" sz="28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+mn-cs"/>
              </a:rPr>
              <a:t>Отделение надзорной деятельности 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+mn-cs"/>
              </a:rPr>
              <a:t>                                      и профилактической работы 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+mn-cs"/>
              </a:rPr>
              <a:t>                                 по Вачскому району информирует </a:t>
            </a:r>
          </a:p>
        </p:txBody>
      </p:sp>
      <p:pic>
        <p:nvPicPr>
          <p:cNvPr id="4" name="Picture 2" descr="D:\Проверки по Павловскому району\85 лет ГПН\ФОТКИ\жето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7" y="0"/>
            <a:ext cx="1571636" cy="1643050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5363" name="Picture 2" descr="D:\Проверки по Павловскому району\Пропоганда новая\2012 год\Главам муниципальных образований\4- квартал\декабрь\11-Огонь может быть таким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08105"/>
            <a:ext cx="9144000" cy="5349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4" descr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 descr="0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39</Words>
  <Application>Microsoft Office PowerPoint</Application>
  <PresentationFormat>Экран (4:3)</PresentationFormat>
  <Paragraphs>9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</dc:creator>
  <cp:lastModifiedBy>Андрей</cp:lastModifiedBy>
  <cp:revision>6</cp:revision>
  <dcterms:modified xsi:type="dcterms:W3CDTF">2019-12-09T12:00:53Z</dcterms:modified>
</cp:coreProperties>
</file>