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92" r:id="rId3"/>
    <p:sldId id="257" r:id="rId4"/>
    <p:sldId id="280" r:id="rId5"/>
    <p:sldId id="278" r:id="rId6"/>
    <p:sldId id="279" r:id="rId7"/>
    <p:sldId id="281" r:id="rId8"/>
    <p:sldId id="282" r:id="rId9"/>
    <p:sldId id="283" r:id="rId10"/>
    <p:sldId id="284" r:id="rId11"/>
    <p:sldId id="270" r:id="rId12"/>
    <p:sldId id="272" r:id="rId13"/>
    <p:sldId id="273" r:id="rId14"/>
    <p:sldId id="285" r:id="rId15"/>
    <p:sldId id="286" r:id="rId16"/>
    <p:sldId id="275" r:id="rId17"/>
    <p:sldId id="287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BCAACCB-E23D-4201-BFE0-E61177C804A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29DFAF1-44E7-47EF-95DD-E21E595E90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AACCB-E23D-4201-BFE0-E61177C804A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DFAF1-44E7-47EF-95DD-E21E595E9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AACCB-E23D-4201-BFE0-E61177C804A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DFAF1-44E7-47EF-95DD-E21E595E9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AACCB-E23D-4201-BFE0-E61177C804A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DFAF1-44E7-47EF-95DD-E21E595E9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BCAACCB-E23D-4201-BFE0-E61177C804A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29DFAF1-44E7-47EF-95DD-E21E595E90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AACCB-E23D-4201-BFE0-E61177C804A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29DFAF1-44E7-47EF-95DD-E21E595E90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AACCB-E23D-4201-BFE0-E61177C804A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29DFAF1-44E7-47EF-95DD-E21E595E9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AACCB-E23D-4201-BFE0-E61177C804A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DFAF1-44E7-47EF-95DD-E21E595E90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AACCB-E23D-4201-BFE0-E61177C804A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DFAF1-44E7-47EF-95DD-E21E595E9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BCAACCB-E23D-4201-BFE0-E61177C804A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29DFAF1-44E7-47EF-95DD-E21E595E90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BCAACCB-E23D-4201-BFE0-E61177C804A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29DFAF1-44E7-47EF-95DD-E21E595E90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BCAACCB-E23D-4201-BFE0-E61177C804A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29DFAF1-44E7-47EF-95DD-E21E595E90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428604"/>
            <a:ext cx="8286808" cy="57435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 ДОУ Никитинский детский сад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Компьютерная презентация на тему:</a:t>
            </a:r>
          </a:p>
          <a:p>
            <a:pPr algn="ctr">
              <a:buNone/>
            </a:pP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«Как животные помогают человеку»</a:t>
            </a:r>
          </a:p>
          <a:p>
            <a:pPr algn="ctr">
              <a:buNone/>
            </a:pPr>
            <a:endParaRPr lang="ru-RU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 воспитатель МБ ДОУ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Никитинского детского сада</a:t>
            </a:r>
          </a:p>
          <a:p>
            <a:pPr algn="ctr">
              <a:buNone/>
            </a:pPr>
            <a:r>
              <a:rPr lang="ru-RU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Квашенникова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С.В.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5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Заводить грызунов рекомендуют неуверенным в себе людям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Материалы за Январь 2011 года &quot; Мой грызун - клуб любителей грызун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1500174"/>
            <a:ext cx="3500462" cy="3643338"/>
          </a:xfrm>
          <a:prstGeom prst="rect">
            <a:avLst/>
          </a:prstGeom>
          <a:noFill/>
        </p:spPr>
      </p:pic>
      <p:pic>
        <p:nvPicPr>
          <p:cNvPr id="1028" name="Picture 4" descr="Декоративный домашний Сибирский бурундук, ручные бурундучк, Харь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14620"/>
            <a:ext cx="371477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358246" cy="928670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Животные выполняют </a:t>
            </a:r>
            <a:r>
              <a:rPr lang="ru-RU" sz="4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  <a:endParaRPr lang="ru-RU" sz="40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D:\2_Zolotovi\Лена\Животные помогают\выполняют работу\43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757242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2_Zolotovi\Лена\Животные помогают\выполняют работу\обезьян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3857652" cy="33575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85729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Собирать урожай кокосов не такое простое дело, как кажется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2_Zolotovi\Лена\Животные помогают\выполняют работу\136826_v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4876" y="1428736"/>
            <a:ext cx="392909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2_Zolotovi\Лена\Животные помогают\выполняют работу\Породы-почтовых-голубей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4143404" cy="52864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85728"/>
            <a:ext cx="835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Голуби могут работать почтальонами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2_Zolotovi\Лена\Животные помогают\выполняют работу\т почт голуб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399603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9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Собаки-поводыри – самые большие друзья для людей, потерявших зрение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8" name="Picture 6" descr="Щенки русской гонч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00174"/>
            <a:ext cx="514353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 могут перевозить людей и грузы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im1-tub-ru.yandex.net/i?id=58adf40eb02a0b402a73c9299ef6c201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3286148" cy="2571768"/>
          </a:xfrm>
          <a:prstGeom prst="rect">
            <a:avLst/>
          </a:prstGeom>
          <a:noFill/>
        </p:spPr>
      </p:pic>
      <p:pic>
        <p:nvPicPr>
          <p:cNvPr id="34820" name="Picture 4" descr="https://im0-tub-ru.yandex.net/i?id=d5ac9f1dc3037f17d992550ec269d639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85794"/>
            <a:ext cx="3643338" cy="2500330"/>
          </a:xfrm>
          <a:prstGeom prst="rect">
            <a:avLst/>
          </a:prstGeom>
          <a:noFill/>
        </p:spPr>
      </p:pic>
      <p:pic>
        <p:nvPicPr>
          <p:cNvPr id="34822" name="Picture 6" descr="КОПЫТНЫЕ - Верблюды, ламы и люд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00438"/>
            <a:ext cx="3286148" cy="3071834"/>
          </a:xfrm>
          <a:prstGeom prst="rect">
            <a:avLst/>
          </a:prstGeom>
          <a:noFill/>
        </p:spPr>
      </p:pic>
      <p:pic>
        <p:nvPicPr>
          <p:cNvPr id="34824" name="Picture 8" descr="https://im3-tub-ru.yandex.net/i?id=6011b41b4c61d4fccf3854281e9832dc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500438"/>
            <a:ext cx="3714776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2_Zolotovi\Лена\Животные помогают\выполняют работу\ха попугай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6357982" cy="50768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214291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людей охранниками работают говорящие попугаи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Собаки - лучшие </a:t>
            </a:r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охранники и сыщики 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собаки охранники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071546"/>
            <a:ext cx="3643337" cy="5357850"/>
          </a:xfrm>
          <a:prstGeom prst="rect">
            <a:avLst/>
          </a:prstGeom>
          <a:noFill/>
        </p:spPr>
      </p:pic>
      <p:pic>
        <p:nvPicPr>
          <p:cNvPr id="35844" name="Picture 4" descr="https://im0-tub-ru.yandex.net/i?id=476319b96a46dddd96fbacda49ee92f8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7" y="1857364"/>
            <a:ext cx="428628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7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 дают нам лекарства,  продукты или продукцию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6" name="Picture 2" descr="https://im3-tub-ru.yandex.net/i?id=114463db1a7a028d1aa5917fbfc25b75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3143272" cy="2500330"/>
          </a:xfrm>
          <a:prstGeom prst="rect">
            <a:avLst/>
          </a:prstGeom>
          <a:noFill/>
        </p:spPr>
      </p:pic>
      <p:pic>
        <p:nvPicPr>
          <p:cNvPr id="36868" name="Picture 4" descr="https://im1-tub-ru.yandex.net/i?id=7dd36efdbe10eb2b0ebff04d6dafde0a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00174"/>
            <a:ext cx="3071834" cy="2428892"/>
          </a:xfrm>
          <a:prstGeom prst="rect">
            <a:avLst/>
          </a:prstGeom>
          <a:noFill/>
        </p:spPr>
      </p:pic>
      <p:pic>
        <p:nvPicPr>
          <p:cNvPr id="36870" name="Picture 6" descr="https://im0-tub-ru.yandex.net/i?id=b445427a51335dcc9e07ef5fc23db24d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286256"/>
            <a:ext cx="3214710" cy="2143140"/>
          </a:xfrm>
          <a:prstGeom prst="rect">
            <a:avLst/>
          </a:prstGeom>
          <a:noFill/>
        </p:spPr>
      </p:pic>
      <p:pic>
        <p:nvPicPr>
          <p:cNvPr id="36872" name="Picture 8" descr="https://im1-tub-ru.yandex.net/i?id=59fa02041fb14d1ee0e38b79994ac50e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286256"/>
            <a:ext cx="3071834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52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 просто </a:t>
            </a:r>
            <a:r>
              <a:rPr lang="ru-RU" sz="32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создают нам хорошее настроение</a:t>
            </a:r>
            <a:endParaRPr lang="ru-RU" sz="32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s://im2-tub-ru.yandex.net/i?id=1131b60513f1a2722a49ae5605fe4998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3429024" cy="2357454"/>
          </a:xfrm>
          <a:prstGeom prst="rect">
            <a:avLst/>
          </a:prstGeom>
          <a:noFill/>
        </p:spPr>
      </p:pic>
      <p:pic>
        <p:nvPicPr>
          <p:cNvPr id="37892" name="Picture 4" descr="Улучшатели настроения из животного ми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857628"/>
            <a:ext cx="3429024" cy="2533638"/>
          </a:xfrm>
          <a:prstGeom prst="rect">
            <a:avLst/>
          </a:prstGeom>
          <a:noFill/>
        </p:spPr>
      </p:pic>
      <p:pic>
        <p:nvPicPr>
          <p:cNvPr id="37894" name="Picture 6" descr="Эти забавные животные, часть 187 (40 фото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357298"/>
            <a:ext cx="3571900" cy="2286016"/>
          </a:xfrm>
          <a:prstGeom prst="rect">
            <a:avLst/>
          </a:prstGeom>
          <a:noFill/>
        </p:spPr>
      </p:pic>
      <p:pic>
        <p:nvPicPr>
          <p:cNvPr id="37898" name="Picture 10" descr="https://im1-tub-ru.yandex.net/i?id=50712630bf2983a8d5a59d810a99eb10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857628"/>
            <a:ext cx="357190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8858280" cy="142876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Как животные помогают человеку</a:t>
            </a:r>
            <a:endParaRPr lang="ru-RU" sz="48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im0-tub-ru.yandex.net/i?id=51179b60721fe95bb22ac0a08472f86b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3429024" cy="2357454"/>
          </a:xfrm>
          <a:prstGeom prst="rect">
            <a:avLst/>
          </a:prstGeom>
          <a:noFill/>
        </p:spPr>
      </p:pic>
      <p:pic>
        <p:nvPicPr>
          <p:cNvPr id="32772" name="Picture 4" descr="Нет ничего невозможного для этой собаки (9 фото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7" y="4214818"/>
            <a:ext cx="3571900" cy="2357454"/>
          </a:xfrm>
          <a:prstGeom prst="rect">
            <a:avLst/>
          </a:prstGeom>
          <a:noFill/>
        </p:spPr>
      </p:pic>
      <p:pic>
        <p:nvPicPr>
          <p:cNvPr id="32774" name="Picture 6" descr="Братья наши меньшие: животные, которые помогают людям - МИОПАТИЯ.B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214818"/>
            <a:ext cx="3429024" cy="2357453"/>
          </a:xfrm>
          <a:prstGeom prst="rect">
            <a:avLst/>
          </a:prstGeom>
          <a:noFill/>
        </p:spPr>
      </p:pic>
      <p:pic>
        <p:nvPicPr>
          <p:cNvPr id="32776" name="Picture 8" descr="ИНТЕРЕСНЫЕ ФАКТЫ и КРАСИВЫЕ ФОТОГРАФИИ &quot; интересное о животны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571612"/>
            <a:ext cx="3571900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Любите животных, сочувствуйте, сострадайте, умиляйтесь, наслаждайтесь их красотой, и вы получите взамен хорошее настроение и хорошее </a:t>
            </a:r>
            <a:r>
              <a:rPr lang="ru-RU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самочувствие</a:t>
            </a:r>
            <a:endParaRPr lang="ru-RU" sz="2800" b="1" i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Клуб любящих и заботливых мам и фонд помощи бездомным животным начинают фотоконкурс Peterburg2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8215370" cy="4462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298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400" b="1" u="sng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Животные лечат</a:t>
            </a:r>
            <a:endParaRPr lang="ru-RU" sz="5400" b="1" u="sng" dirty="0"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2_Zolotovi\Лена\Животные помогают\лечат\о кошка-доктор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50"/>
            <a:ext cx="642942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_Zolotovi\Лена\Животные помогают\лечат\б иппотера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3429024" cy="3429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Лечебные занятия с лошадьми позволяют справиться с </a:t>
            </a:r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заболеваниями позвоночника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4" name="Picture 2" descr="D:\2_Zolotovi\Лена\Животные помогают\лечат\в лошад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571744"/>
            <a:ext cx="414340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_Zolotovi\Лена\Животные помогают\лечат\д В Ялте открылся центр дельфинотерапии2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7"/>
            <a:ext cx="3643338" cy="36433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142852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Дельфин побуждает человека к общению – совместному плаванию, играм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4" name="Picture 2" descr="D:\2_Zolotovi\Лена\Животные помогают\лечат\дельф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86058"/>
            <a:ext cx="3786213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42852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Aharoni" pitchFamily="2" charset="-79"/>
              </a:rPr>
              <a:t>Наблюдение за рыбками в аквариуме успокаивает и восстанавливает чувство душевного равновесия</a:t>
            </a:r>
            <a:r>
              <a:rPr lang="ru-RU" sz="32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 </a:t>
            </a:r>
            <a:endParaRPr lang="ru-RU" sz="3200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7410" name="Picture 2" descr="неприхотливые рыбки для аквариум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7"/>
            <a:ext cx="7786742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00034" y="254000"/>
            <a:ext cx="8143932" cy="13176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</a:rPr>
              <a:t>Пение канареек снимает напряжение, успокаивает нервы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16388" name="Picture 4" descr="Для любителей канареек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707236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142852"/>
            <a:ext cx="8715436" cy="192882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Собаки помогают преодолеть стресс. Собака - прекрасное "лекарство" от многих болезней. 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2_Zolotovi\Лена\Животные помогают\лечат\канистера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3857652" cy="3714776"/>
          </a:xfrm>
          <a:prstGeom prst="rect">
            <a:avLst/>
          </a:prstGeom>
          <a:noFill/>
        </p:spPr>
      </p:pic>
      <p:pic>
        <p:nvPicPr>
          <p:cNvPr id="13314" name="Picture 2" descr="В помощь Вам и вашему питомц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928934"/>
            <a:ext cx="3500462" cy="3457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Кошки способны снять усталость, стресс, мигрень, понизить давление, нормализовать пульс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3" name="Picture 2" descr="D:\2_Zolotovi\Лена\Животные помогают\лечат\н ко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3571900" cy="3786214"/>
          </a:xfrm>
          <a:prstGeom prst="rect">
            <a:avLst/>
          </a:prstGeom>
          <a:noFill/>
        </p:spPr>
      </p:pic>
      <p:pic>
        <p:nvPicPr>
          <p:cNvPr id="4" name="Picture 2" descr="D:\2_Zolotovi\Лена\Животные помогают\лечат\п кошки леч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496"/>
            <a:ext cx="4071966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160</TotalTime>
  <Words>189</Words>
  <Application>Microsoft Office PowerPoint</Application>
  <PresentationFormat>Экран (4:3)</PresentationFormat>
  <Paragraphs>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Слайд 1</vt:lpstr>
      <vt:lpstr>   Как животные помогают человеку</vt:lpstr>
      <vt:lpstr>    Животные лечат</vt:lpstr>
      <vt:lpstr>Слайд 4</vt:lpstr>
      <vt:lpstr>Слайд 5</vt:lpstr>
      <vt:lpstr>Слайд 6</vt:lpstr>
      <vt:lpstr>Пение канареек снимает напряжение, успокаивает нервы</vt:lpstr>
      <vt:lpstr>Собаки помогают преодолеть стресс. Собака - прекрасное "лекарство" от многих болезней.   </vt:lpstr>
      <vt:lpstr>Слайд 9</vt:lpstr>
      <vt:lpstr>Слайд 10</vt:lpstr>
      <vt:lpstr>Животные выполняют работу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Наутилус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Немо</dc:creator>
  <cp:lastModifiedBy>User</cp:lastModifiedBy>
  <cp:revision>18</cp:revision>
  <dcterms:created xsi:type="dcterms:W3CDTF">2013-05-25T12:30:15Z</dcterms:created>
  <dcterms:modified xsi:type="dcterms:W3CDTF">2015-04-07T03:48:24Z</dcterms:modified>
</cp:coreProperties>
</file>