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94BF-D12F-4D45-886D-18F1095E53D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9FE03-D08D-4DB0-9B4B-C0FC1C1749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to-kino-luch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чий стол\z_a9a574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14866"/>
            <a:ext cx="9144000" cy="11072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чий стол\1013721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абочий стол\GlXUOe4TED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чий стол\kolok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0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Рабочий стол\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Рабочий стол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Рабочий стол\catev11_fot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Рабочий стол\Святой_Равноапостольный_Великий_Князь_Владимир._С_другой_стороны_-_Крещение_Руси._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www.PicsDesktop.com_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Рабочий стол\i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Рабочий стол\voronezh_kokolola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Рабочий стол\Освящение-патриархом-коло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Рабочий стол\pasfest_42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Рабочий стол\0_9bdab_b10fb82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78674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s3.livemaster.ru/zhurnalfoto/1/f/b/131210162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Рабочий стол\7831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.taobaocdn.com/bao/uploaded/T19DWcXh8XXXXIvCHb_124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hoto.7ya.ru/ph/2008/9/12/1221195987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33v.ru/uploads/06/065cb5ba1d6299215540b35ea8d898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147727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jubileecoho.com/wp-content/uploads/2014/07/cowbell_228034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rtleo.com/pic/201306/1440x900/artleo.com-49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easyengl.ucoz.ru/_ld/242/55026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solnet.ee/gallery/pic/ng8/k3/k0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7864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img-20140215103820-27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50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й стол\6be6a161-da53-c50a-b830-999e20af95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ris-tec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142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чий стол\024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ий стол\bQsvCd9dh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0</Words>
  <Application>Microsoft Office PowerPoint</Application>
  <PresentationFormat>Экран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2016-01-31T20:20:38Z</dcterms:created>
  <dcterms:modified xsi:type="dcterms:W3CDTF">2016-01-31T21:07:55Z</dcterms:modified>
</cp:coreProperties>
</file>