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58" r:id="rId3"/>
    <p:sldId id="256" r:id="rId4"/>
    <p:sldId id="259" r:id="rId5"/>
    <p:sldId id="265" r:id="rId6"/>
    <p:sldId id="260" r:id="rId7"/>
    <p:sldId id="261" r:id="rId8"/>
    <p:sldId id="262" r:id="rId9"/>
    <p:sldId id="266" r:id="rId10"/>
    <p:sldId id="263" r:id="rId11"/>
    <p:sldId id="264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9" autoAdjust="0"/>
    <p:restoredTop sz="94660"/>
  </p:normalViewPr>
  <p:slideViewPr>
    <p:cSldViewPr>
      <p:cViewPr varScale="1">
        <p:scale>
          <a:sx n="38" d="100"/>
          <a:sy n="38" d="100"/>
        </p:scale>
        <p:origin x="-1410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8A840D-1E9C-4A38-B0A2-26C8B6595514}" type="datetimeFigureOut">
              <a:rPr lang="ru-RU" smtClean="0"/>
              <a:t>20.01.2020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F078A3-BA4F-4086-B6CD-3097F3E24F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12994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F078A3-BA4F-4086-B6CD-3097F3E24FD1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3001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F078A3-BA4F-4086-B6CD-3097F3E24FD1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90924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C29A6-B259-48EC-A6D0-78981704C2A0}" type="datetimeFigureOut">
              <a:rPr lang="ru-RU" smtClean="0"/>
              <a:t>20.01.2020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A4ACC-FADF-4C6C-A499-4EE867AE62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51745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C29A6-B259-48EC-A6D0-78981704C2A0}" type="datetimeFigureOut">
              <a:rPr lang="ru-RU" smtClean="0"/>
              <a:t>20.01.2020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A4ACC-FADF-4C6C-A499-4EE867AE62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85600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C29A6-B259-48EC-A6D0-78981704C2A0}" type="datetimeFigureOut">
              <a:rPr lang="ru-RU" smtClean="0"/>
              <a:t>20.01.2020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A4ACC-FADF-4C6C-A499-4EE867AE62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8001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C29A6-B259-48EC-A6D0-78981704C2A0}" type="datetimeFigureOut">
              <a:rPr lang="ru-RU" smtClean="0"/>
              <a:t>20.01.2020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A4ACC-FADF-4C6C-A499-4EE867AE62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9523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C29A6-B259-48EC-A6D0-78981704C2A0}" type="datetimeFigureOut">
              <a:rPr lang="ru-RU" smtClean="0"/>
              <a:t>20.01.2020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A4ACC-FADF-4C6C-A499-4EE867AE62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4111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C29A6-B259-48EC-A6D0-78981704C2A0}" type="datetimeFigureOut">
              <a:rPr lang="ru-RU" smtClean="0"/>
              <a:t>20.01.2020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A4ACC-FADF-4C6C-A499-4EE867AE62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5332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C29A6-B259-48EC-A6D0-78981704C2A0}" type="datetimeFigureOut">
              <a:rPr lang="ru-RU" smtClean="0"/>
              <a:t>20.01.2020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A4ACC-FADF-4C6C-A499-4EE867AE62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5252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C29A6-B259-48EC-A6D0-78981704C2A0}" type="datetimeFigureOut">
              <a:rPr lang="ru-RU" smtClean="0"/>
              <a:t>20.01.2020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A4ACC-FADF-4C6C-A499-4EE867AE62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98861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C29A6-B259-48EC-A6D0-78981704C2A0}" type="datetimeFigureOut">
              <a:rPr lang="ru-RU" smtClean="0"/>
              <a:t>20.01.2020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A4ACC-FADF-4C6C-A499-4EE867AE62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889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C29A6-B259-48EC-A6D0-78981704C2A0}" type="datetimeFigureOut">
              <a:rPr lang="ru-RU" smtClean="0"/>
              <a:t>20.01.2020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A4ACC-FADF-4C6C-A499-4EE867AE62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6672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C29A6-B259-48EC-A6D0-78981704C2A0}" type="datetimeFigureOut">
              <a:rPr lang="ru-RU" smtClean="0"/>
              <a:t>20.01.2020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A4ACC-FADF-4C6C-A499-4EE867AE62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868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C29A6-B259-48EC-A6D0-78981704C2A0}" type="datetimeFigureOut">
              <a:rPr lang="ru-RU" smtClean="0"/>
              <a:t>20.01.2020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6A4ACC-FADF-4C6C-A499-4EE867AE62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3845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Зосимовна\Рабочий стол\картинки\ФОНЫ2\cd784dbefd1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603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891107" y="1213009"/>
            <a:ext cx="4883068" cy="298543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Музейная</a:t>
            </a:r>
          </a:p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Работа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2800" b="1" cap="none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МБОУ «</a:t>
            </a:r>
            <a:r>
              <a:rPr lang="ru-RU" sz="2800" b="1" cap="none" spc="50" dirty="0" err="1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Фоминская</a:t>
            </a:r>
            <a:r>
              <a:rPr lang="ru-RU" sz="2800" b="1" cap="none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СОШ»</a:t>
            </a:r>
            <a:endParaRPr lang="ru-RU" sz="2800" b="1" cap="none" spc="50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10" descr="fdeec2f11407414a35e83205f2cdfc5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551">
            <a:off x="4058920" y="773765"/>
            <a:ext cx="4908146" cy="5487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2644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Home\Desktop\Севещание по МУЗЕЯМ\TeYn0fo7HbI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" y="0"/>
            <a:ext cx="9139984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45967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Зосимовна\Рабочий стол\картинки\ФОНЫ2\cd784dbefd1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3469" y="29858"/>
            <a:ext cx="917560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Home\Desktop\Wc05sqFehNQ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640960" cy="64807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78402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C:\Documents and Settings\Зосимовна\Рабочий стол\картинки\ФОНЫ2\cd784dbefd1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2" descr="C:\Documents and Settings\Зосимовна\Рабочий стол\разное\ОФОРМЛЕНИЕ\картинки\старина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0"/>
            <a:ext cx="8964612" cy="666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WordArt 5"/>
          <p:cNvSpPr>
            <a:spLocks noChangeArrowheads="1" noChangeShapeType="1" noTextEdit="1"/>
          </p:cNvSpPr>
          <p:nvPr/>
        </p:nvSpPr>
        <p:spPr bwMode="auto">
          <a:xfrm>
            <a:off x="468313" y="0"/>
            <a:ext cx="7705725" cy="55895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i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663300"/>
                </a:solidFill>
                <a:latin typeface="Arial"/>
                <a:cs typeface="Arial"/>
              </a:rPr>
              <a:t> Да не порвётся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i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663300"/>
                </a:solidFill>
                <a:latin typeface="Arial"/>
                <a:cs typeface="Arial"/>
              </a:rPr>
              <a:t>        связь  времён...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860032" y="5229200"/>
            <a:ext cx="316330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200" b="1" cap="none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История школы</a:t>
            </a:r>
            <a:endParaRPr lang="ru-RU" sz="3200" b="1" cap="none" spc="50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-315416"/>
            <a:ext cx="24144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800" b="1" cap="none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презентация</a:t>
            </a:r>
            <a:endParaRPr lang="ru-RU" sz="5400" b="1" cap="none" spc="50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81227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93"/>
    </mc:Choice>
    <mc:Fallback xmlns="">
      <p:transition spd="slow" advTm="3393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Home\Desktop\Севещание по МУЗЕЯМ\U01aJvNH6ZE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0" t="16239" r="3317" b="8034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59190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Home\Desktop\Севещание по МУЗЕЯМ\7GUCtxULAxY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7" t="4786" r="6652" b="13676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2928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Home\Desktop\Севещание по МУЗЕЯМ\8DOZJhyyWgk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7"/>
          <a:stretch/>
        </p:blipFill>
        <p:spPr bwMode="auto">
          <a:xfrm>
            <a:off x="13752" y="0"/>
            <a:ext cx="9130247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12335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Зосимовна\Рабочий стол\картинки\ФОНЫ2\cd784dbefd1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560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611560" y="260648"/>
            <a:ext cx="38154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Мероприятия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2060848"/>
            <a:ext cx="6321154" cy="31393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685800" indent="-685800" algn="ctr">
              <a:buFont typeface="Arial" panose="020B0604020202020204" pitchFamily="34" charset="0"/>
              <a:buChar char="•"/>
            </a:pP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Как жили люди в старину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685800" indent="-685800" algn="ctr">
              <a:buFont typeface="Arial" panose="020B0604020202020204" pitchFamily="34" charset="0"/>
              <a:buChar char="•"/>
            </a:pPr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Уроки истории, ИЗО</a:t>
            </a:r>
          </a:p>
          <a:p>
            <a:pPr marL="685800" indent="-685800" algn="ctr">
              <a:buFont typeface="Arial" panose="020B0604020202020204" pitchFamily="34" charset="0"/>
              <a:buChar char="•"/>
            </a:pP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Вилегодская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кухня</a:t>
            </a:r>
          </a:p>
          <a:p>
            <a:pPr marL="685800" indent="-685800" algn="ctr">
              <a:buFont typeface="Arial" panose="020B0604020202020204" pitchFamily="34" charset="0"/>
              <a:buChar char="•"/>
            </a:pPr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Веселись ,играй да </a:t>
            </a:r>
          </a:p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дело знай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6261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Home\Desktop\Севещание по МУЗЕЯМ\sSZd0UHkwk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07573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Home\Desktop\Севещание по МУЗЕЯМ\IMG_0616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75" r="9359" b="4532"/>
          <a:stretch/>
        </p:blipFill>
        <p:spPr bwMode="auto">
          <a:xfrm>
            <a:off x="17240" y="192615"/>
            <a:ext cx="5922911" cy="65190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 descr="C:\Users\Home\Desktop\Севещание по МУЗЕЯМ\IMG_0617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5" t="7863" r="4531"/>
          <a:stretch/>
        </p:blipFill>
        <p:spPr bwMode="auto">
          <a:xfrm rot="5400000">
            <a:off x="3034971" y="791269"/>
            <a:ext cx="6811673" cy="532179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24769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Home\Desktop\Севещание по МУЗЕЯМ\id8JrPYUbK0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55" b="10394"/>
          <a:stretch/>
        </p:blipFill>
        <p:spPr bwMode="auto">
          <a:xfrm>
            <a:off x="4067944" y="188640"/>
            <a:ext cx="4595976" cy="635415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D:\фото 17-18 год\2018\Будниковой Т.И\IMG_6454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26" r="16153"/>
          <a:stretch/>
        </p:blipFill>
        <p:spPr bwMode="auto">
          <a:xfrm>
            <a:off x="251520" y="188640"/>
            <a:ext cx="4464496" cy="489654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397914" y="2967335"/>
            <a:ext cx="3481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44419" y="5077160"/>
            <a:ext cx="2893741" cy="141577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200" b="1" cap="none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Праправнуки </a:t>
            </a:r>
          </a:p>
          <a:p>
            <a:pPr algn="ctr"/>
            <a:r>
              <a:rPr lang="ru-RU" sz="3200" b="1" cap="none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Бобкова Я.С.</a:t>
            </a:r>
            <a:endParaRPr lang="ru-RU" sz="3200" b="1" cap="none" spc="50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31581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Зосимовна\Рабочий стол\картинки\ФОНЫ2\cd784dbefd1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252" y="21096"/>
            <a:ext cx="9176251" cy="688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683568" y="332656"/>
            <a:ext cx="35076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Мероприятия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1772816"/>
            <a:ext cx="7384714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571500" indent="-571500" algn="ctr">
              <a:buFont typeface="Arial" panose="020B0604020202020204" pitchFamily="34" charset="0"/>
              <a:buChar char="•"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</a:t>
            </a:r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олдаты </a:t>
            </a:r>
            <a:r>
              <a:rPr lang="ru-RU" sz="3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Афгана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685800" indent="-685800" algn="ctr">
              <a:buFont typeface="Arial" panose="020B0604020202020204" pitchFamily="34" charset="0"/>
              <a:buChar char="•"/>
            </a:pPr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Наш район в годы войны</a:t>
            </a:r>
          </a:p>
          <a:p>
            <a:pPr marL="685800" indent="-685800" algn="ctr">
              <a:buFont typeface="Arial" panose="020B0604020202020204" pitchFamily="34" charset="0"/>
              <a:buChar char="•"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Дети и война</a:t>
            </a:r>
          </a:p>
          <a:p>
            <a:pPr marL="685800" indent="-685800" algn="ctr">
              <a:buFont typeface="Arial" panose="020B0604020202020204" pitchFamily="34" charset="0"/>
              <a:buChar char="•"/>
            </a:pPr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 женщины придумали войну</a:t>
            </a:r>
          </a:p>
          <a:p>
            <a:pPr marL="685800" indent="-685800" algn="ctr">
              <a:buFont typeface="Arial" panose="020B0604020202020204" pitchFamily="34" charset="0"/>
              <a:buChar char="•"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Деревья тоже погибают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 descr="D:\фото 17-18 год\пед десант +музей\IMG_4841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09" t="7930" r="19706" b="15525"/>
          <a:stretch/>
        </p:blipFill>
        <p:spPr bwMode="auto">
          <a:xfrm rot="5400000">
            <a:off x="-130833" y="4747456"/>
            <a:ext cx="2348881" cy="172819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725144"/>
            <a:ext cx="2548880" cy="1922710"/>
          </a:xfrm>
          <a:prstGeom prst="rect">
            <a:avLst/>
          </a:prstGeom>
          <a:noFill/>
        </p:spPr>
      </p:pic>
      <p:pic>
        <p:nvPicPr>
          <p:cNvPr id="7" name="Рисунок 6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16633"/>
            <a:ext cx="2401828" cy="17281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69996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68</Words>
  <Application>Microsoft Office PowerPoint</Application>
  <PresentationFormat>Экран (4:3)</PresentationFormat>
  <Paragraphs>24</Paragraphs>
  <Slides>12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ФСОШ</cp:lastModifiedBy>
  <cp:revision>7</cp:revision>
  <dcterms:created xsi:type="dcterms:W3CDTF">2018-11-14T15:21:00Z</dcterms:created>
  <dcterms:modified xsi:type="dcterms:W3CDTF">2020-01-20T08:37:23Z</dcterms:modified>
</cp:coreProperties>
</file>