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9086" autoAdjust="0"/>
  </p:normalViewPr>
  <p:slideViewPr>
    <p:cSldViewPr snapToGrid="0">
      <p:cViewPr>
        <p:scale>
          <a:sx n="61" d="100"/>
          <a:sy n="61" d="100"/>
        </p:scale>
        <p:origin x="-66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576</Words>
  <Application>Microsoft Office PowerPoint</Application>
  <PresentationFormat>Произвольный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2192</cp:revision>
  <cp:lastPrinted>2021-09-02T09:26:07Z</cp:lastPrinted>
  <dcterms:created xsi:type="dcterms:W3CDTF">2012-08-30T13:06:00Z</dcterms:created>
  <dcterms:modified xsi:type="dcterms:W3CDTF">2023-01-24T21:48:25Z</dcterms:modified>
</cp:coreProperties>
</file>