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57" r:id="rId3"/>
    <p:sldId id="258" r:id="rId4"/>
    <p:sldId id="263" r:id="rId5"/>
    <p:sldId id="264" r:id="rId6"/>
    <p:sldId id="266" r:id="rId7"/>
    <p:sldId id="267" r:id="rId8"/>
    <p:sldId id="276" r:id="rId9"/>
    <p:sldId id="274" r:id="rId10"/>
    <p:sldId id="268" r:id="rId11"/>
    <p:sldId id="265" r:id="rId12"/>
    <p:sldId id="260" r:id="rId13"/>
    <p:sldId id="269" r:id="rId14"/>
    <p:sldId id="275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53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DF73D-B526-438F-8379-C8F72DBD550F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A138D-1F93-4BBE-9AE6-00FDEB93C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5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138D-1F93-4BBE-9AE6-00FDEB93C5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4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belinich.ru/" TargetMode="External"/><Relationship Id="rId2" Type="http://schemas.openxmlformats.org/officeDocument/2006/relationships/hyperlink" Target="http://eastro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sn.ru/" TargetMode="External"/><Relationship Id="rId4" Type="http://schemas.openxmlformats.org/officeDocument/2006/relationships/hyperlink" Target="http://steklostol.r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" y="0"/>
            <a:ext cx="9134691" cy="6858000"/>
          </a:xfrm>
          <a:prstGeom prst="rect">
            <a:avLst/>
          </a:prstGeom>
          <a:effectLst>
            <a:glow>
              <a:schemeClr val="accent1">
                <a:alpha val="89000"/>
              </a:schemeClr>
            </a:glo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7772970" cy="255852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    </a:t>
            </a:r>
            <a:r>
              <a:rPr lang="ru-RU" sz="3400" dirty="0" smtClean="0">
                <a:solidFill>
                  <a:schemeClr val="bg1"/>
                </a:solidFill>
              </a:rPr>
              <a:t>Выполнил: ученик 11 класса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 МБОУ « Фоминская средняя общеобразовательная школа» 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Лавров Богдан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Учитель: Попов В.И.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85728"/>
            <a:ext cx="8465024" cy="42954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Творческий проект 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«Полочка для обуви»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1911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1) Заготовить материал.</a:t>
            </a:r>
          </a:p>
          <a:p>
            <a:r>
              <a:rPr lang="ru-RU" dirty="0">
                <a:solidFill>
                  <a:srgbClr val="FFC000"/>
                </a:solidFill>
              </a:rPr>
              <a:t>2) Произвести обработку и </a:t>
            </a:r>
            <a:r>
              <a:rPr lang="ru-RU" dirty="0" smtClean="0">
                <a:solidFill>
                  <a:srgbClr val="FFC000"/>
                </a:solidFill>
              </a:rPr>
              <a:t>разметку  пошагово всех деталей изделия согласно чертежу. 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dirty="0">
                <a:solidFill>
                  <a:srgbClr val="FFC000"/>
                </a:solidFill>
              </a:rPr>
              <a:t>3) </a:t>
            </a:r>
            <a:r>
              <a:rPr lang="ru-RU" dirty="0" smtClean="0">
                <a:solidFill>
                  <a:srgbClr val="FFC000"/>
                </a:solidFill>
              </a:rPr>
              <a:t>Соединить </a:t>
            </a:r>
            <a:r>
              <a:rPr lang="ru-RU" dirty="0" err="1" smtClean="0">
                <a:solidFill>
                  <a:srgbClr val="FFC000"/>
                </a:solidFill>
              </a:rPr>
              <a:t>шипово</a:t>
            </a:r>
            <a:r>
              <a:rPr lang="ru-RU" dirty="0" smtClean="0">
                <a:solidFill>
                  <a:srgbClr val="FFC000"/>
                </a:solidFill>
              </a:rPr>
              <a:t>-гнездовым способом боковые опоры.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4) Разметить и просверлить отверстия для сборки деталей.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5) Обработка шлифовальной машинкой всех деталей.</a:t>
            </a:r>
          </a:p>
          <a:p>
            <a:r>
              <a:rPr lang="ru-RU" dirty="0">
                <a:solidFill>
                  <a:srgbClr val="FFC000"/>
                </a:solidFill>
              </a:rPr>
              <a:t>6</a:t>
            </a:r>
            <a:r>
              <a:rPr lang="ru-RU" dirty="0" smtClean="0">
                <a:solidFill>
                  <a:srgbClr val="FFC000"/>
                </a:solidFill>
              </a:rPr>
              <a:t>) </a:t>
            </a:r>
            <a:r>
              <a:rPr lang="ru-RU" dirty="0">
                <a:solidFill>
                  <a:srgbClr val="FFC000"/>
                </a:solidFill>
              </a:rPr>
              <a:t>Произвести  </a:t>
            </a:r>
            <a:r>
              <a:rPr lang="ru-RU" dirty="0" smtClean="0">
                <a:solidFill>
                  <a:srgbClr val="FFC000"/>
                </a:solidFill>
              </a:rPr>
              <a:t>сборку изделия </a:t>
            </a:r>
            <a:r>
              <a:rPr lang="ru-RU" dirty="0" err="1" smtClean="0">
                <a:solidFill>
                  <a:srgbClr val="FFC000"/>
                </a:solidFill>
              </a:rPr>
              <a:t>евроболтами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Технологическая карта:</a:t>
            </a:r>
            <a:endParaRPr lang="ru-RU" sz="4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Полочка должна быть надёжной и прочной!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Простота обработки.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Минимальное количество сучков.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Максимальная устойчивость.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Приятный эстетический вид.</a:t>
            </a:r>
          </a:p>
          <a:p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Требования, предъявляемые к изделию: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Владимир Иванович\Desktop\IMG_3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5523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Стоимость израсходованного древесного материала–</a:t>
            </a:r>
            <a:r>
              <a:rPr lang="ru-RU" sz="2800" dirty="0" smtClean="0">
                <a:solidFill>
                  <a:srgbClr val="FFFF00"/>
                </a:solidFill>
              </a:rPr>
              <a:t>300 руб.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Стоимость затрат электроэнергии –</a:t>
            </a:r>
            <a:r>
              <a:rPr lang="ru-RU" sz="2800" dirty="0" smtClean="0">
                <a:solidFill>
                  <a:srgbClr val="FFFF00"/>
                </a:solidFill>
              </a:rPr>
              <a:t>10 руб.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Стоимость клея по дереву –</a:t>
            </a:r>
            <a:r>
              <a:rPr lang="ru-RU" sz="2800" dirty="0" smtClean="0">
                <a:solidFill>
                  <a:srgbClr val="FFFF00"/>
                </a:solidFill>
              </a:rPr>
              <a:t>1 руб.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Стоимость  болтов – </a:t>
            </a:r>
            <a:r>
              <a:rPr lang="ru-RU" sz="2800" dirty="0" smtClean="0">
                <a:solidFill>
                  <a:srgbClr val="FFFF00"/>
                </a:solidFill>
              </a:rPr>
              <a:t>1</a:t>
            </a:r>
            <a:r>
              <a:rPr lang="ru-RU" sz="2800" dirty="0">
                <a:solidFill>
                  <a:srgbClr val="FFFF00"/>
                </a:solidFill>
              </a:rPr>
              <a:t>2</a:t>
            </a:r>
            <a:r>
              <a:rPr lang="ru-RU" sz="2800" dirty="0" smtClean="0">
                <a:solidFill>
                  <a:srgbClr val="FFFF00"/>
                </a:solidFill>
              </a:rPr>
              <a:t>0 руб.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Стоимость моей работы –</a:t>
            </a:r>
            <a:r>
              <a:rPr lang="ru-RU" sz="2800" dirty="0" smtClean="0">
                <a:solidFill>
                  <a:srgbClr val="FFFF00"/>
                </a:solidFill>
              </a:rPr>
              <a:t> 1000 руб.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П= Ц –С, где: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 –прибыль                             Ц- цена изделия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 – себестоимость продукции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/>
              <a:t>П= </a:t>
            </a:r>
            <a:r>
              <a:rPr lang="ru-RU" sz="3200" dirty="0" smtClean="0"/>
              <a:t>1500 </a:t>
            </a:r>
            <a:r>
              <a:rPr lang="ru-RU" sz="3200" dirty="0"/>
              <a:t>р – </a:t>
            </a:r>
            <a:r>
              <a:rPr lang="ru-RU" sz="3200" dirty="0" smtClean="0"/>
              <a:t>1431 </a:t>
            </a:r>
            <a:r>
              <a:rPr lang="ru-RU" sz="3200" dirty="0"/>
              <a:t>р </a:t>
            </a:r>
            <a:r>
              <a:rPr lang="ru-RU" sz="3200" dirty="0" smtClean="0"/>
              <a:t>=69 </a:t>
            </a:r>
            <a:r>
              <a:rPr lang="ru-RU" sz="3200" dirty="0"/>
              <a:t>руб.</a:t>
            </a:r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Расчёт материала и экономическое обоснование.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Цель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достигнута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Материалы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Технология изготовления    доступная в учебной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мастерской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Сборка осуществлялась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Дизайн полочки соответствует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интерьеру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Исключительная практическая значимость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Сравнительно небольшая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Изделие красивое.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Положительные стороны: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Эту полку под обувь сделал я сам.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Надеюсь, она понравилась и вам.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Она вместительна, удобна,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 интерьеру просто бесподобна!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прихожей будет порядок, чистота,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Неописуемая красота!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Она сделана из экологически чистого сырья.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Очень долго будет служить полка моя.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Вещь, сделанная своими руками, душу согревает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финансы сохраняет!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Реклама изделия: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Морозова Л.Н., Кравченко Н. Г., Павлова О. В., Технология 5 – 11 классы: проектная деятельность. – Волгоград: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Учитель, 2007 – 204 ст.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2.  Учебник для учащихся общеобразовательных учреждений, 10 класс. Под ред. В.Д. Симоненко. – М. : «ВЕНТАНА - ГРАФ» 2009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err="1" smtClean="0">
                <a:solidFill>
                  <a:schemeClr val="bg1"/>
                </a:solidFill>
              </a:rPr>
              <a:t>Бартиневич</a:t>
            </a:r>
            <a:r>
              <a:rPr lang="ru-RU" dirty="0" smtClean="0">
                <a:solidFill>
                  <a:schemeClr val="bg1"/>
                </a:solidFill>
              </a:rPr>
              <a:t> А.А. «Материаловедение» Москва 1992г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//eastroov.ru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3. </a:t>
            </a:r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</a:t>
            </a:r>
            <a:r>
              <a:rPr lang="en-US" dirty="0" smtClean="0">
                <a:hlinkClick r:id="rId3"/>
              </a:rPr>
              <a:t>//mebelinich.ru/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4. </a:t>
            </a:r>
            <a:r>
              <a:rPr lang="en-US" dirty="0" smtClean="0">
                <a:hlinkClick r:id="rId4"/>
              </a:rPr>
              <a:t>http</a:t>
            </a:r>
            <a:r>
              <a:rPr lang="ru-RU" dirty="0" smtClean="0">
                <a:hlinkClick r:id="rId4"/>
              </a:rPr>
              <a:t>:</a:t>
            </a:r>
            <a:r>
              <a:rPr lang="en-US" dirty="0" smtClean="0">
                <a:hlinkClick r:id="rId4"/>
              </a:rPr>
              <a:t>//steklostol.ru/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5. </a:t>
            </a:r>
            <a:r>
              <a:rPr lang="en-US" dirty="0" smtClean="0">
                <a:hlinkClick r:id="rId5"/>
              </a:rPr>
              <a:t>http</a:t>
            </a:r>
            <a:r>
              <a:rPr lang="ru-RU" dirty="0" smtClean="0">
                <a:hlinkClick r:id="rId5"/>
              </a:rPr>
              <a:t>:</a:t>
            </a:r>
            <a:r>
              <a:rPr lang="en-US" dirty="0" smtClean="0">
                <a:hlinkClick r:id="rId5"/>
              </a:rPr>
              <a:t>//www.bsn.ru/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Библиографический список: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786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Соблюдайте правила техники безопасности!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</a:rPr>
              <a:t>Чтобы обзавестись новой мебелью необязательно покупать её в магазине. Вполне практичную и достойно выглядящую полочку для обуви можно сделать своими руками.  В её конструкции нет ничего сложного, тем более, что  я занимаюсь и увлекаюсь изготовлением деревянных изделий. Измерив свои знания и умения,  твердо решил заняться изготовлением стойки для обуви.  Обработку древесины я освоил хорошо в школе на уроках технологии.  Материал для изготовления подставки доступен и дешев, а чертежи облегчат процесс изготовления. Я считаю, что данное изделие также необходимо в быту, как и другая мебель. Полочка будет украшать интерьер прихожей, обувь не будет валяться в углах, на полу, а будет иметь своё место. Это нужное изделие в нашем доме.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Актуальность темы: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C:\Users\bogda\AppData\Local\Microsoft\Windows\INetCache\Content.Word\img_5653637149441-ful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38252"/>
            <a:ext cx="247650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bogda\AppData\Local\Microsoft\Windows\INetCache\Content.Word\derevjannaja-polka-dlja-obuvi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80" y="1469696"/>
            <a:ext cx="3219450" cy="18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bogda\AppData\Local\Microsoft\Windows\INetCache\Content.Word\metallicheskaja-polka-dlja-obuvi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6" y="1235870"/>
            <a:ext cx="254317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  Виды полочек: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643314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вариант 1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3571876"/>
            <a:ext cx="1417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вариант 2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6240481"/>
            <a:ext cx="1482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вариант 4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3714752"/>
            <a:ext cx="1399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вариант 3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28" name="Рисунок 27" descr="C:\Users\bogda\AppData\Local\Microsoft\Windows\INetCache\Content.Word\3-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14862"/>
            <a:ext cx="6545701" cy="256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Применить знания по деревообработке в процессе выполнения творческого проекта.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Цель:  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Применение знаний по чтению чертежей и технологических карт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Воспитание внимательности при пошаговом изготовлении изделия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Формирование креативного мышления и творческого видения готового изделия.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Задачи: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Инструменты: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Электролобзик, шлифовальная машина, стамеска, ножовка, линейка, угольник, карандаш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Оборудование: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Сверлильный станок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Столярный верстак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Материалы:   </a:t>
            </a:r>
            <a:r>
              <a:rPr lang="ru-RU" sz="4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сосновая доска, </a:t>
            </a:r>
            <a:r>
              <a:rPr lang="ru-RU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евроболты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клей.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31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4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10620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Чертёж изделия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9551" y="1628800"/>
            <a:ext cx="8040441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5472608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58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FFC000"/>
                </a:solidFill>
              </a:rPr>
              <a:t>Сосна – один из самых благодатных материалов для создания изделий своими руками. Благодаря своей рыхлой пористой структуре это дерево превосходно обрабатывается, быстро воспринимает лаки и пропитки.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Доказано:</a:t>
            </a:r>
            <a:r>
              <a:rPr lang="ru-RU" dirty="0" smtClean="0">
                <a:solidFill>
                  <a:srgbClr val="FFC000"/>
                </a:solidFill>
              </a:rPr>
              <a:t> в помещении с мебелью из сосны устанавливаются оптимальные для человека уровень влажности и воздухообмен. У человека улучшается самочувствие и настроение, ему в буквальном смысле легче дышится. И мебель из сосны делается один раз и надолго, а это очень важно для любого мастера! </a:t>
            </a:r>
          </a:p>
          <a:p>
            <a:pPr algn="just"/>
            <a:r>
              <a:rPr lang="ru-RU" dirty="0" smtClean="0">
                <a:solidFill>
                  <a:srgbClr val="FFC000"/>
                </a:solidFill>
              </a:rPr>
              <a:t>Изделия из древесины экологически чисты, не оказывают вредного воздействия на здоровье человека. Поэтому мое изделие самое экологически чистое.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334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Экологическое обоснование будущего изделия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667</Words>
  <Application>Microsoft Office PowerPoint</Application>
  <PresentationFormat>Экран (4:3)</PresentationFormat>
  <Paragraphs>92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Творческий проект  «Полочка для обуви» </vt:lpstr>
      <vt:lpstr>Актуальность темы:</vt:lpstr>
      <vt:lpstr>                  Виды полочек:</vt:lpstr>
      <vt:lpstr>Цель:   </vt:lpstr>
      <vt:lpstr>Задачи:</vt:lpstr>
      <vt:lpstr>      Материалы:   сосновая доска, евроболты, клей. </vt:lpstr>
      <vt:lpstr>Чертёж изделия</vt:lpstr>
      <vt:lpstr>Презентация PowerPoint</vt:lpstr>
      <vt:lpstr>Экологическое обоснование будущего изделия</vt:lpstr>
      <vt:lpstr>Технологическая карта:</vt:lpstr>
      <vt:lpstr>Требования, предъявляемые к изделию:</vt:lpstr>
      <vt:lpstr>фото</vt:lpstr>
      <vt:lpstr>Расчёт материала и экономическое обоснование.</vt:lpstr>
      <vt:lpstr> Положительные стороны:</vt:lpstr>
      <vt:lpstr>Реклама изделия:</vt:lpstr>
      <vt:lpstr>Библиографический список: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bogda</dc:creator>
  <cp:lastModifiedBy>Владимир Иванович</cp:lastModifiedBy>
  <cp:revision>57</cp:revision>
  <dcterms:modified xsi:type="dcterms:W3CDTF">2017-11-28T10:21:57Z</dcterms:modified>
</cp:coreProperties>
</file>