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6"/>
  </p:notesMasterIdLst>
  <p:sldIdLst>
    <p:sldId id="256" r:id="rId2"/>
    <p:sldId id="257" r:id="rId3"/>
    <p:sldId id="259" r:id="rId4"/>
    <p:sldId id="260" r:id="rId5"/>
    <p:sldId id="261" r:id="rId6"/>
    <p:sldId id="272" r:id="rId7"/>
    <p:sldId id="262" r:id="rId8"/>
    <p:sldId id="273" r:id="rId9"/>
    <p:sldId id="274" r:id="rId10"/>
    <p:sldId id="264" r:id="rId11"/>
    <p:sldId id="270" r:id="rId12"/>
    <p:sldId id="275" r:id="rId13"/>
    <p:sldId id="276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4107" autoAdjust="0"/>
    <p:restoredTop sz="94660"/>
  </p:normalViewPr>
  <p:slideViewPr>
    <p:cSldViewPr>
      <p:cViewPr varScale="1">
        <p:scale>
          <a:sx n="69" d="100"/>
          <a:sy n="69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09E41A-3D7C-4B6F-96D9-A365BB7849AF}" type="datetimeFigureOut">
              <a:rPr lang="ru-RU" smtClean="0"/>
              <a:pPr/>
              <a:t>02.03.2016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710372-92B8-4881-BFAA-EFF6149AA36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4425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10372-92B8-4881-BFAA-EFF6149AA36A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10372-92B8-4881-BFAA-EFF6149AA36A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10372-92B8-4881-BFAA-EFF6149AA36A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7BBA-FE93-497B-AD40-7EA3A68B1113}" type="datetimeFigureOut">
              <a:rPr lang="ru-RU" smtClean="0"/>
              <a:pPr/>
              <a:t>02.03.2016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D0358-8583-4E7E-A9F1-244155F301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7BBA-FE93-497B-AD40-7EA3A68B1113}" type="datetimeFigureOut">
              <a:rPr lang="ru-RU" smtClean="0"/>
              <a:pPr/>
              <a:t>02.03.2016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D0358-8583-4E7E-A9F1-244155F301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7BBA-FE93-497B-AD40-7EA3A68B1113}" type="datetimeFigureOut">
              <a:rPr lang="ru-RU" smtClean="0"/>
              <a:pPr/>
              <a:t>02.03.2016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D0358-8583-4E7E-A9F1-244155F301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7BBA-FE93-497B-AD40-7EA3A68B1113}" type="datetimeFigureOut">
              <a:rPr lang="ru-RU" smtClean="0"/>
              <a:pPr/>
              <a:t>02.03.2016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D0358-8583-4E7E-A9F1-244155F301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7BBA-FE93-497B-AD40-7EA3A68B1113}" type="datetimeFigureOut">
              <a:rPr lang="ru-RU" smtClean="0"/>
              <a:pPr/>
              <a:t>02.03.2016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D0358-8583-4E7E-A9F1-244155F301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7BBA-FE93-497B-AD40-7EA3A68B1113}" type="datetimeFigureOut">
              <a:rPr lang="ru-RU" smtClean="0"/>
              <a:pPr/>
              <a:t>02.03.2016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D0358-8583-4E7E-A9F1-244155F301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7BBA-FE93-497B-AD40-7EA3A68B1113}" type="datetimeFigureOut">
              <a:rPr lang="ru-RU" smtClean="0"/>
              <a:pPr/>
              <a:t>02.03.2016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D0358-8583-4E7E-A9F1-244155F301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7BBA-FE93-497B-AD40-7EA3A68B1113}" type="datetimeFigureOut">
              <a:rPr lang="ru-RU" smtClean="0"/>
              <a:pPr/>
              <a:t>02.03.2016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D0358-8583-4E7E-A9F1-244155F301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7BBA-FE93-497B-AD40-7EA3A68B1113}" type="datetimeFigureOut">
              <a:rPr lang="ru-RU" smtClean="0"/>
              <a:pPr/>
              <a:t>02.03.2016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D0358-8583-4E7E-A9F1-244155F301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7BBA-FE93-497B-AD40-7EA3A68B1113}" type="datetimeFigureOut">
              <a:rPr lang="ru-RU" smtClean="0"/>
              <a:pPr/>
              <a:t>02.03.2016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D0358-8583-4E7E-A9F1-244155F301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7BBA-FE93-497B-AD40-7EA3A68B1113}" type="datetimeFigureOut">
              <a:rPr lang="ru-RU" smtClean="0"/>
              <a:pPr/>
              <a:t>02.03.2016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D0358-8583-4E7E-A9F1-244155F301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287BBA-FE93-497B-AD40-7EA3A68B1113}" type="datetimeFigureOut">
              <a:rPr lang="ru-RU" smtClean="0"/>
              <a:pPr/>
              <a:t>02.03.2016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D0358-8583-4E7E-A9F1-244155F3017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0"/>
            <a:ext cx="7772400" cy="1470025"/>
          </a:xfrm>
        </p:spPr>
        <p:txBody>
          <a:bodyPr>
            <a:noAutofit/>
          </a:bodyPr>
          <a:lstStyle/>
          <a:p>
            <a:r>
              <a:rPr lang="ru-RU" sz="4800" b="1" i="1" dirty="0">
                <a:solidFill>
                  <a:srgbClr val="0070C0"/>
                </a:solidFill>
              </a:rPr>
              <a:t/>
            </a:r>
            <a:br>
              <a:rPr lang="ru-RU" sz="4800" b="1" i="1" dirty="0">
                <a:solidFill>
                  <a:srgbClr val="0070C0"/>
                </a:solidFill>
              </a:rPr>
            </a:br>
            <a:r>
              <a:rPr lang="ru-RU" sz="4800" b="1" i="1" dirty="0" smtClean="0">
                <a:solidFill>
                  <a:srgbClr val="0070C0"/>
                </a:solidFill>
              </a:rPr>
              <a:t/>
            </a:r>
            <a:br>
              <a:rPr lang="ru-RU" sz="4800" b="1" i="1" dirty="0" smtClean="0">
                <a:solidFill>
                  <a:srgbClr val="0070C0"/>
                </a:solidFill>
              </a:rPr>
            </a:br>
            <a:r>
              <a:rPr lang="ru-RU" sz="4800" b="1" i="1" dirty="0">
                <a:solidFill>
                  <a:srgbClr val="0070C0"/>
                </a:solidFill>
              </a:rPr>
              <a:t/>
            </a:r>
            <a:br>
              <a:rPr lang="ru-RU" sz="4800" b="1" i="1" dirty="0">
                <a:solidFill>
                  <a:srgbClr val="0070C0"/>
                </a:solidFill>
              </a:rPr>
            </a:br>
            <a:r>
              <a:rPr lang="ru-RU" sz="4800" b="1" i="1" dirty="0" smtClean="0">
                <a:solidFill>
                  <a:srgbClr val="0070C0"/>
                </a:solidFill>
              </a:rPr>
              <a:t/>
            </a:r>
            <a:br>
              <a:rPr lang="ru-RU" sz="4800" b="1" i="1" dirty="0" smtClean="0">
                <a:solidFill>
                  <a:srgbClr val="0070C0"/>
                </a:solidFill>
              </a:rPr>
            </a:br>
            <a:r>
              <a:rPr lang="ru-RU" sz="4800" b="1" i="1" dirty="0">
                <a:solidFill>
                  <a:srgbClr val="0070C0"/>
                </a:solidFill>
              </a:rPr>
              <a:t/>
            </a:r>
            <a:br>
              <a:rPr lang="ru-RU" sz="4800" b="1" i="1" dirty="0">
                <a:solidFill>
                  <a:srgbClr val="0070C0"/>
                </a:solidFill>
              </a:rPr>
            </a:br>
            <a:r>
              <a:rPr lang="ru-RU" sz="4800" b="1" i="1" u="sng" dirty="0">
                <a:solidFill>
                  <a:srgbClr val="FF0000"/>
                </a:solidFill>
              </a:rPr>
              <a:t>М</a:t>
            </a:r>
            <a:r>
              <a:rPr lang="ru-RU" sz="4800" b="1" i="1" u="sng" dirty="0" smtClean="0">
                <a:solidFill>
                  <a:srgbClr val="FF0000"/>
                </a:solidFill>
              </a:rPr>
              <a:t>илое  Сорово   </a:t>
            </a:r>
            <a:r>
              <a:rPr lang="ru-RU" sz="4800" b="1" i="1" u="sng" dirty="0" smtClean="0">
                <a:solidFill>
                  <a:srgbClr val="0070C0"/>
                </a:solidFill>
              </a:rPr>
              <a:t/>
            </a:r>
            <a:br>
              <a:rPr lang="ru-RU" sz="4800" b="1" i="1" u="sng" dirty="0" smtClean="0">
                <a:solidFill>
                  <a:srgbClr val="0070C0"/>
                </a:solidFill>
              </a:rPr>
            </a:br>
            <a:r>
              <a:rPr lang="ru-RU" sz="4800" b="1" i="1" dirty="0">
                <a:solidFill>
                  <a:srgbClr val="0070C0"/>
                </a:solidFill>
              </a:rPr>
              <a:t/>
            </a:r>
            <a:br>
              <a:rPr lang="ru-RU" sz="4800" b="1" i="1" dirty="0">
                <a:solidFill>
                  <a:srgbClr val="0070C0"/>
                </a:solidFill>
              </a:rPr>
            </a:br>
            <a:r>
              <a:rPr lang="ru-RU" sz="4800" b="1" i="1" dirty="0" smtClean="0">
                <a:solidFill>
                  <a:srgbClr val="0070C0"/>
                </a:solidFill>
              </a:rPr>
              <a:t/>
            </a:r>
            <a:br>
              <a:rPr lang="ru-RU" sz="4800" b="1" i="1" dirty="0" smtClean="0">
                <a:solidFill>
                  <a:srgbClr val="0070C0"/>
                </a:solidFill>
              </a:rPr>
            </a:br>
            <a:r>
              <a:rPr lang="ru-RU" sz="4800" b="1" i="1" dirty="0">
                <a:solidFill>
                  <a:srgbClr val="0070C0"/>
                </a:solidFill>
              </a:rPr>
              <a:t/>
            </a:r>
            <a:br>
              <a:rPr lang="ru-RU" sz="4800" b="1" i="1" dirty="0">
                <a:solidFill>
                  <a:srgbClr val="0070C0"/>
                </a:solidFill>
              </a:rPr>
            </a:br>
            <a:r>
              <a:rPr lang="ru-RU" sz="4800" b="1" i="1" dirty="0" smtClean="0">
                <a:solidFill>
                  <a:srgbClr val="0070C0"/>
                </a:solidFill>
              </a:rPr>
              <a:t/>
            </a:r>
            <a:br>
              <a:rPr lang="ru-RU" sz="4800" b="1" i="1" dirty="0" smtClean="0">
                <a:solidFill>
                  <a:srgbClr val="0070C0"/>
                </a:solidFill>
              </a:rPr>
            </a:br>
            <a:r>
              <a:rPr lang="ru-RU" sz="4800" b="1" i="1" dirty="0" smtClean="0">
                <a:solidFill>
                  <a:srgbClr val="0070C0"/>
                </a:solidFill>
              </a:rPr>
              <a:t>   </a:t>
            </a:r>
            <a:endParaRPr lang="ru-RU" sz="4800" b="1" i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509120"/>
            <a:ext cx="5685184" cy="234888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</a:rPr>
              <a:t>Проект по окружающему миру</a:t>
            </a:r>
          </a:p>
          <a:p>
            <a:pPr algn="r"/>
            <a:r>
              <a:rPr lang="ru-RU" b="1" dirty="0" smtClean="0">
                <a:solidFill>
                  <a:schemeClr val="bg1"/>
                </a:solidFill>
              </a:rPr>
              <a:t>Ученицы 2 </a:t>
            </a:r>
            <a:r>
              <a:rPr lang="ru-RU" b="1" dirty="0">
                <a:solidFill>
                  <a:schemeClr val="bg1"/>
                </a:solidFill>
              </a:rPr>
              <a:t>класса </a:t>
            </a:r>
            <a:r>
              <a:rPr lang="ru-RU" b="1" dirty="0" smtClean="0">
                <a:solidFill>
                  <a:schemeClr val="bg1"/>
                </a:solidFill>
              </a:rPr>
              <a:t>МБОУ </a:t>
            </a:r>
            <a:r>
              <a:rPr lang="ru-RU" b="1" dirty="0">
                <a:solidFill>
                  <a:schemeClr val="bg1"/>
                </a:solidFill>
              </a:rPr>
              <a:t>«Фоминская СОШ»</a:t>
            </a:r>
          </a:p>
          <a:p>
            <a:pPr algn="r"/>
            <a:r>
              <a:rPr lang="ru-RU" b="1" dirty="0">
                <a:solidFill>
                  <a:schemeClr val="bg1"/>
                </a:solidFill>
              </a:rPr>
              <a:t>с/п « Соровская начальная школа – детский сад»</a:t>
            </a:r>
          </a:p>
          <a:p>
            <a:pPr algn="r"/>
            <a:r>
              <a:rPr lang="ru-RU" b="1" dirty="0" smtClean="0">
                <a:solidFill>
                  <a:schemeClr val="bg1"/>
                </a:solidFill>
              </a:rPr>
              <a:t>Дуракова Ксения</a:t>
            </a:r>
            <a:endParaRPr lang="ru-RU" b="1" dirty="0">
              <a:solidFill>
                <a:schemeClr val="bg1"/>
              </a:solidFill>
            </a:endParaRPr>
          </a:p>
          <a:p>
            <a:pPr algn="r"/>
            <a:r>
              <a:rPr lang="ru-RU" b="1" dirty="0">
                <a:solidFill>
                  <a:schemeClr val="bg1"/>
                </a:solidFill>
              </a:rPr>
              <a:t>Руководитель проекта Дуракова В. А.</a:t>
            </a:r>
          </a:p>
          <a:p>
            <a:pPr algn="r"/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50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500"/>
                            </p:stCondLst>
                            <p:childTnLst>
                              <p:par>
                                <p:cTn id="4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2523" y="-99392"/>
            <a:ext cx="9276523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99392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Заказники.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3861048"/>
            <a:ext cx="48245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</a:rPr>
              <a:t>Государственный природный биологический заказник регионального значения «ВИЛЕГОДСКИЙ» расположен  на территории Нижне-Лупьинского участкового лесничества, имеет общую площадь 27,1 тыс гектар.На территории заказника  запрещается  любая деятельность.</a:t>
            </a:r>
          </a:p>
          <a:p>
            <a:endParaRPr lang="ru-RU" b="1" i="1" dirty="0" smtClean="0">
              <a:solidFill>
                <a:srgbClr val="FF0000"/>
              </a:solidFill>
            </a:endParaRPr>
          </a:p>
          <a:p>
            <a:endParaRPr lang="ru-RU" b="1" i="1" dirty="0" smtClean="0">
              <a:solidFill>
                <a:srgbClr val="FF0000"/>
              </a:solidFill>
            </a:endParaRPr>
          </a:p>
          <a:p>
            <a:endParaRPr lang="ru-RU" b="1" i="1" dirty="0" smtClean="0">
              <a:solidFill>
                <a:srgbClr val="FF0000"/>
              </a:solidFill>
            </a:endParaRPr>
          </a:p>
          <a:p>
            <a:endParaRPr lang="ru-RU" b="1" i="1" dirty="0" smtClean="0">
              <a:solidFill>
                <a:srgbClr val="FF0000"/>
              </a:solidFill>
            </a:endParaRPr>
          </a:p>
          <a:p>
            <a:endParaRPr lang="ru-RU" b="1" i="1" dirty="0" smtClean="0">
              <a:solidFill>
                <a:srgbClr val="FF0000"/>
              </a:solidFill>
            </a:endParaRPr>
          </a:p>
          <a:p>
            <a:endParaRPr lang="ru-RU" b="1" i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356" y="-18273"/>
            <a:ext cx="9179356" cy="6876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971600" y="0"/>
            <a:ext cx="5112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Речка Виледь .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288340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Речка Виледь получила такое название из-за того что она извилистая.Виледь очень большая . Ее длина 321.км.В нее впадает 23 речки такие как р.Васина,Горелая,р.Домгель,Каменка и Егвиль 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41" cy="687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9252520" cy="6930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6707088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</a:rPr>
              <a:t>Литература .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1340768"/>
            <a:ext cx="756084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</a:rPr>
              <a:t>1.Книга (Мое милое Сорово)</a:t>
            </a: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2.Регламент Вилегодского района 2012 г.</a:t>
            </a:r>
          </a:p>
          <a:p>
            <a:r>
              <a:rPr lang="ru-RU" sz="2800" b="1" i="1" smtClean="0">
                <a:solidFill>
                  <a:srgbClr val="0070C0"/>
                </a:solidFill>
              </a:rPr>
              <a:t>3.Симейные фотографии.   </a:t>
            </a:r>
            <a:endParaRPr lang="ru-RU" sz="2800" b="1" i="1" dirty="0" smtClean="0">
              <a:solidFill>
                <a:srgbClr val="0070C0"/>
              </a:solidFill>
            </a:endParaRPr>
          </a:p>
          <a:p>
            <a:endParaRPr lang="ru-RU" b="1" i="1" dirty="0" smtClean="0">
              <a:solidFill>
                <a:srgbClr val="FF0000"/>
              </a:solidFill>
            </a:endParaRPr>
          </a:p>
          <a:p>
            <a:endParaRPr lang="ru-RU" b="1" i="1" dirty="0" smtClean="0">
              <a:solidFill>
                <a:srgbClr val="FF0000"/>
              </a:solidFill>
            </a:endParaRPr>
          </a:p>
          <a:p>
            <a:endParaRPr lang="ru-RU" b="1" i="1" dirty="0" smtClean="0">
              <a:solidFill>
                <a:srgbClr val="FF0000"/>
              </a:solidFill>
            </a:endParaRPr>
          </a:p>
          <a:p>
            <a:endParaRPr lang="ru-RU" b="1" i="1" dirty="0" smtClean="0">
              <a:solidFill>
                <a:srgbClr val="FF0000"/>
              </a:solidFill>
            </a:endParaRPr>
          </a:p>
          <a:p>
            <a:endParaRPr lang="ru-RU" b="1" i="1" dirty="0" smtClean="0">
              <a:solidFill>
                <a:srgbClr val="FF0000"/>
              </a:solidFill>
            </a:endParaRPr>
          </a:p>
          <a:p>
            <a:endParaRPr lang="ru-RU" b="1" i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19944" y="1853208"/>
            <a:ext cx="8229600" cy="26642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Спасибо за внимание!</a:t>
            </a:r>
            <a:endParaRPr kumimoji="0" lang="ru-RU" sz="96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78809" cy="689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5544616" cy="11430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Содержание: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99592" y="1556792"/>
            <a:ext cx="58326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1.Обоснование п.сорова.  </a:t>
            </a:r>
            <a:endParaRPr lang="ru-RU" sz="2400" b="1" i="1" dirty="0" smtClean="0"/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2.Общеобразовательные учерждения.   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3.Амбулатория.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4.Кццо .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5.Клуб ДК.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6.Аптека .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7.Магазины .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8.Заказники. 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9.Виледь. 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10.Задачки. 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11.Литература. </a:t>
            </a:r>
          </a:p>
          <a:p>
            <a:endParaRPr lang="ru-RU" sz="2400" b="1" i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сорово\сорово14\камень3 (1)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24744" y="2332037"/>
            <a:ext cx="7128792" cy="4525963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en-US" dirty="0" smtClean="0"/>
              <a:t> 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`</a:t>
            </a:r>
            <a:r>
              <a:rPr lang="ru-RU" dirty="0" smtClean="0"/>
              <a:t>                       </a:t>
            </a:r>
            <a:r>
              <a:rPr lang="ru-RU" sz="2000" b="1" i="1" dirty="0" smtClean="0">
                <a:solidFill>
                  <a:srgbClr val="FFFF00"/>
                </a:solidFill>
              </a:rPr>
              <a:t>С этого начиналась история  поселка</a:t>
            </a:r>
            <a:r>
              <a:rPr lang="ru-RU" sz="2000" b="1" i="1" dirty="0" smtClean="0"/>
              <a:t>.</a:t>
            </a:r>
            <a:endParaRPr lang="ru-RU" sz="2000" b="1" i="1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1156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971600" y="4221088"/>
            <a:ext cx="4824536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1" u="none" strike="noStrike" kern="1200" cap="none" spc="0" normalizeH="0" baseline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077072"/>
            <a:ext cx="482453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FF00"/>
                </a:solidFill>
              </a:rPr>
              <a:t>К 65 летию образования пос. Сорово был  установлен  валун , где  говорится, что  на этом месте в 1949 году была  первая землянка , вырытая рабочим БашлачевымД.П. </a:t>
            </a:r>
            <a:endParaRPr lang="en-US" b="1" i="1" dirty="0" smtClean="0">
              <a:solidFill>
                <a:srgbClr val="FFFF00"/>
              </a:solidFill>
            </a:endParaRPr>
          </a:p>
          <a:p>
            <a:endParaRPr lang="en-US" b="1" i="1" dirty="0" smtClean="0">
              <a:solidFill>
                <a:srgbClr val="FF0000"/>
              </a:solidFill>
            </a:endParaRPr>
          </a:p>
          <a:p>
            <a:endParaRPr lang="en-US" b="1" i="1" dirty="0" smtClean="0">
              <a:solidFill>
                <a:srgbClr val="FF0000"/>
              </a:solidFill>
            </a:endParaRPr>
          </a:p>
          <a:p>
            <a:endParaRPr lang="en-US" b="1" i="1" dirty="0" smtClean="0">
              <a:solidFill>
                <a:srgbClr val="FF0000"/>
              </a:solidFill>
            </a:endParaRPr>
          </a:p>
          <a:p>
            <a:endParaRPr lang="en-US" b="1" i="1" dirty="0" smtClean="0">
              <a:solidFill>
                <a:srgbClr val="FF0000"/>
              </a:solidFill>
            </a:endParaRPr>
          </a:p>
          <a:p>
            <a:endParaRPr lang="en-US" b="1" i="1" dirty="0" smtClean="0">
              <a:solidFill>
                <a:srgbClr val="FF0000"/>
              </a:solidFill>
            </a:endParaRPr>
          </a:p>
          <a:p>
            <a:endParaRPr lang="en-US" b="1" i="1" dirty="0" smtClean="0">
              <a:solidFill>
                <a:srgbClr val="FF0000"/>
              </a:solidFill>
            </a:endParaRPr>
          </a:p>
          <a:p>
            <a:endParaRPr lang="en-US" b="1" i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43608" y="260649"/>
            <a:ext cx="56886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Обоснование                            Поселка Сорово. </a:t>
            </a:r>
            <a:endParaRPr lang="ru-RU" sz="2800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4572000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79512" y="-99392"/>
            <a:ext cx="822960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63967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-135174" y="3645024"/>
            <a:ext cx="499520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dirty="0" smtClean="0">
                <a:solidFill>
                  <a:srgbClr val="FF0000"/>
                </a:solidFill>
              </a:rPr>
              <a:t>В 1957 г.было построено здание  детсада  и    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dirty="0" smtClean="0">
                <a:solidFill>
                  <a:srgbClr val="FF0000"/>
                </a:solidFill>
              </a:rPr>
              <a:t>яслей. В 1979 году в детский сад посещало 70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dirty="0" smtClean="0">
                <a:solidFill>
                  <a:srgbClr val="FF0000"/>
                </a:solidFill>
              </a:rPr>
              <a:t>детей, а ранее их количество доходило до 100.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dirty="0" smtClean="0">
                <a:solidFill>
                  <a:srgbClr val="FF0000"/>
                </a:solidFill>
              </a:rPr>
              <a:t>В настоящее время используется только одно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dirty="0" smtClean="0">
                <a:solidFill>
                  <a:srgbClr val="FF0000"/>
                </a:solidFill>
              </a:rPr>
              <a:t>здание  детского сада. В детском саду «Ромашка» две группы их посещают 27 детей.         </a:t>
            </a: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dirty="0" smtClean="0">
                <a:solidFill>
                  <a:srgbClr val="FF0000"/>
                </a:solidFill>
              </a:rPr>
              <a:t> 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3573016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60032" y="3573016"/>
            <a:ext cx="40324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dirty="0" smtClean="0">
                <a:solidFill>
                  <a:srgbClr val="FF0000"/>
                </a:solidFill>
              </a:rPr>
              <a:t>Соровская  школа была открыта в 1956 году и насчитывала 74 ученика. До постройки новой школы  занятие проводили в бараке рядом со зданием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dirty="0" smtClean="0">
                <a:solidFill>
                  <a:srgbClr val="FF0000"/>
                </a:solidFill>
              </a:rPr>
              <a:t>Вилегодского  гослесхоза.В середине 60 годов школу посещало  240 учеников. В настоящее время в школе занимается только младшее звено с 1 по 4 класс  всего 14 учеников и 5педагогов.</a:t>
            </a: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116632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 Общеобразовательные  учереждения.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652"/>
            <a:ext cx="9163536" cy="6872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699792" y="188640"/>
            <a:ext cx="3024336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Амбулатория.</a:t>
            </a: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1916832"/>
            <a:ext cx="48965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4077072"/>
            <a:ext cx="716428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dirty="0" smtClean="0">
                <a:solidFill>
                  <a:srgbClr val="FF0000"/>
                </a:solidFill>
              </a:rPr>
              <a:t>Первый медпункт был открыт в 1951 году. Здание амбулатории построено в 1959 году. Амбулатория обслуживала три поселка(Сорово, Фоминск. Вохта) и  прлижащие  деревни. Работали квалифицированные  врачи, Был врач стамотолог, педиатр и врач терапевт. В настоящее время   прием ведет фельдшер, имеется процедурный кабинет  и в амбулатории больным делают уколы.</a:t>
            </a: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71600" y="3861048"/>
            <a:ext cx="31672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05922" y="3244334"/>
            <a:ext cx="383848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dirty="0" smtClean="0">
                <a:solidFill>
                  <a:srgbClr val="FFFF00"/>
                </a:solidFill>
              </a:rPr>
              <a:t>С января 2006 года в п.Сорово  создан центр социального обслуживания  одиноких и престарелых граждан.здесь проживает 30 человек.  Раньше  в этом здании размещался стационар.Здание было построено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dirty="0" smtClean="0">
                <a:solidFill>
                  <a:srgbClr val="FFFF00"/>
                </a:solidFill>
              </a:rPr>
              <a:t>В 1960 году на 25 коек,в 1979 году его расширили  и уже 50 больных могли поправить свое здоровье.В больнице трудились высококвалифицированные врачи</a:t>
            </a: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31840" y="116632"/>
            <a:ext cx="3456384" cy="836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</a:rPr>
              <a:t>кццо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9512" y="-171400"/>
            <a:ext cx="48965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Клуб ДК</a:t>
            </a: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19672" y="5013176"/>
            <a:ext cx="62646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dirty="0" smtClean="0">
                <a:solidFill>
                  <a:srgbClr val="FF0000"/>
                </a:solidFill>
              </a:rPr>
              <a:t>Здание ДК было построено в 1974 году на 160 посадочных мест.До постройки нового здания клуб размещался в здании мастерской школы.В 1976 г.кДК была пристроена библиотека.В настоящие время фонд библиотеки составляет 8380 экземпляров книг и выписывается 23 периодических издания  </a:t>
            </a: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25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Аптека.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995678"/>
            <a:ext cx="39850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Аптека  была построена в 1971 году, до 1971года она распологалось в здании амбулатории. В аптеке имеются медикаменты , которые очень  нужны людям. Там даже для детей есть в продаже витаминки и разные вкусные и полезные товары.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Магазины.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4941168"/>
            <a:ext cx="78123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FFFF00"/>
                </a:solidFill>
              </a:rPr>
              <a:t>В поселке Сорово есть 6 магазинов.3 магазина продуктовых </a:t>
            </a:r>
          </a:p>
          <a:p>
            <a:r>
              <a:rPr lang="ru-RU" sz="2000" b="1" i="1" dirty="0" smtClean="0">
                <a:solidFill>
                  <a:srgbClr val="FFFF00"/>
                </a:solidFill>
              </a:rPr>
              <a:t>и 3 хозяйственных. </a:t>
            </a:r>
          </a:p>
          <a:p>
            <a:endParaRPr lang="ru-RU" sz="2000" b="1" i="1" dirty="0" smtClean="0">
              <a:solidFill>
                <a:srgbClr val="FFFF00"/>
              </a:solidFill>
            </a:endParaRPr>
          </a:p>
          <a:p>
            <a:endParaRPr lang="ru-RU" sz="2000" b="1" i="1" dirty="0" smtClean="0">
              <a:solidFill>
                <a:srgbClr val="FFFF00"/>
              </a:solidFill>
            </a:endParaRPr>
          </a:p>
          <a:p>
            <a:endParaRPr lang="ru-RU" sz="2000" b="1" i="1" dirty="0" smtClean="0">
              <a:solidFill>
                <a:srgbClr val="FFFF00"/>
              </a:solidFill>
            </a:endParaRPr>
          </a:p>
          <a:p>
            <a:endParaRPr lang="ru-RU" sz="2000" b="1" i="1" dirty="0" smtClean="0">
              <a:solidFill>
                <a:srgbClr val="FFFF00"/>
              </a:solidFill>
            </a:endParaRPr>
          </a:p>
          <a:p>
            <a:endParaRPr lang="ru-RU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1455</TotalTime>
  <Words>496</Words>
  <Application>Microsoft Office PowerPoint</Application>
  <PresentationFormat>Экран (4:3)</PresentationFormat>
  <Paragraphs>115</Paragraphs>
  <Slides>14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    Милое  Сорово           </vt:lpstr>
      <vt:lpstr>Содержание: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Аптека.</vt:lpstr>
      <vt:lpstr>Магазины.</vt:lpstr>
      <vt:lpstr>Заказники. </vt:lpstr>
      <vt:lpstr>Презентация PowerPoint</vt:lpstr>
      <vt:lpstr>Презентация PowerPoint</vt:lpstr>
      <vt:lpstr>Литература .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Наше село</dc:title>
  <dc:creator>Admin</dc:creator>
  <cp:lastModifiedBy>СОШ</cp:lastModifiedBy>
  <cp:revision>153</cp:revision>
  <dcterms:created xsi:type="dcterms:W3CDTF">2014-10-15T13:31:15Z</dcterms:created>
  <dcterms:modified xsi:type="dcterms:W3CDTF">2016-03-02T12:10:42Z</dcterms:modified>
</cp:coreProperties>
</file>