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8" r:id="rId2"/>
    <p:sldId id="266" r:id="rId3"/>
    <p:sldId id="257" r:id="rId4"/>
    <p:sldId id="260" r:id="rId5"/>
    <p:sldId id="268" r:id="rId6"/>
    <p:sldId id="269" r:id="rId7"/>
    <p:sldId id="272" r:id="rId8"/>
    <p:sldId id="270" r:id="rId9"/>
    <p:sldId id="262" r:id="rId10"/>
    <p:sldId id="264" r:id="rId11"/>
    <p:sldId id="271" r:id="rId12"/>
    <p:sldId id="261" r:id="rId13"/>
    <p:sldId id="263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732E75-469D-4199-886F-6FD07DC58C83}" type="datetimeFigureOut">
              <a:rPr lang="ru-RU" smtClean="0"/>
              <a:t>29.02.2016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AB1984-BBB3-4956-9519-410AC879D7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047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AB1984-BBB3-4956-9519-410AC879D79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60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547664" y="692696"/>
            <a:ext cx="6264275" cy="496887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Поселок родной наш раскинулся</a:t>
            </a:r>
          </a:p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месте тайги вековой</a:t>
            </a:r>
          </a:p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всем приезжающим нравится</a:t>
            </a:r>
          </a:p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Неброской своей красотой</a:t>
            </a:r>
          </a:p>
          <a:p>
            <a:pPr algn="just">
              <a:buNone/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Сорово, Сорово, Сорово</a:t>
            </a:r>
          </a:p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Поселок родной так зовут</a:t>
            </a:r>
          </a:p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Сорове, в Сорове, в Сорове</a:t>
            </a:r>
          </a:p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Хорошие люди живут.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планшет\IMG_20150222_14065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000375" cy="4000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1" name="Picture 3" descr="E:\планшет\IMG_20150412_1447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857364"/>
            <a:ext cx="4162214" cy="30117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E:\планшет\IMG_20150508_1909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53090" y="0"/>
            <a:ext cx="3690910" cy="2768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E:\планшет\IMG_20150601_1051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4005064"/>
            <a:ext cx="3786214" cy="27363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E:\планшет\IMG_20150612_1838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4365104"/>
            <a:ext cx="324036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сорово 1\сорово 1 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56895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403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836712"/>
            <a:ext cx="3744415" cy="453650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Захарова 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Валентина Васильевна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User\Мои документы\Panasonic\MFS\Scan\20151221_190209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139952" y="476672"/>
            <a:ext cx="4652342" cy="590465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86700" cy="1868478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04664"/>
            <a:ext cx="7467600" cy="2592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Здесь все начиналось когда – то с землянок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трудных, но гордых горячих годин.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наших отцов – лесорубов, с делянок,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этих краях – лес всему господин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16"/>
          <a:stretch/>
        </p:blipFill>
        <p:spPr>
          <a:xfrm>
            <a:off x="785786" y="2714620"/>
            <a:ext cx="6624736" cy="3338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3240360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Спасибо за внимание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11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23" y="29166"/>
            <a:ext cx="9168341" cy="687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206680" cy="295232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Основание лесопункта.</a:t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> Посёлок Сорово.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type="subTitle" idx="1"/>
          </p:nvPr>
        </p:nvSpPr>
        <p:spPr>
          <a:xfrm>
            <a:off x="2195736" y="4365104"/>
            <a:ext cx="6768752" cy="3024336"/>
          </a:xfrm>
        </p:spPr>
        <p:txBody>
          <a:bodyPr>
            <a:no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</a:rPr>
              <a:t>Проект по окружающему миру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Ученика 3 класса МОУ «</a:t>
            </a:r>
            <a:r>
              <a:rPr lang="ru-RU" b="1" dirty="0" err="1" smtClean="0">
                <a:solidFill>
                  <a:schemeClr val="bg1"/>
                </a:solidFill>
              </a:rPr>
              <a:t>Фоминская</a:t>
            </a:r>
            <a:r>
              <a:rPr lang="ru-RU" b="1" dirty="0" smtClean="0">
                <a:solidFill>
                  <a:schemeClr val="bg1"/>
                </a:solidFill>
              </a:rPr>
              <a:t> СОШ»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с/п « </a:t>
            </a:r>
            <a:r>
              <a:rPr lang="ru-RU" b="1" dirty="0" err="1" smtClean="0">
                <a:solidFill>
                  <a:schemeClr val="bg1"/>
                </a:solidFill>
              </a:rPr>
              <a:t>Соровская</a:t>
            </a:r>
            <a:r>
              <a:rPr lang="ru-RU" b="1" dirty="0" smtClean="0">
                <a:solidFill>
                  <a:schemeClr val="bg1"/>
                </a:solidFill>
              </a:rPr>
              <a:t> начальная школа – детский сад»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Переломов Вячеслав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Руководитель проекта </a:t>
            </a:r>
            <a:r>
              <a:rPr lang="ru-RU" b="1" dirty="0" err="1" smtClean="0">
                <a:solidFill>
                  <a:schemeClr val="bg1"/>
                </a:solidFill>
              </a:rPr>
              <a:t>Дуракова</a:t>
            </a:r>
            <a:r>
              <a:rPr lang="ru-RU" b="1" dirty="0" smtClean="0">
                <a:solidFill>
                  <a:schemeClr val="bg1"/>
                </a:solidFill>
              </a:rPr>
              <a:t> В. А.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55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72067" y="836713"/>
            <a:ext cx="7408333" cy="48245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данной работы – выяснить, как зародился и развивался п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Сорово.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1.Изучить имеющую литературу по вопросам основания п. </a:t>
            </a:r>
            <a:r>
              <a:rPr lang="ru-RU" sz="32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Сорово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2.Исследовать необходимость </a:t>
            </a:r>
            <a:r>
              <a:rPr lang="ru-RU" sz="32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возникновения </a:t>
            </a:r>
            <a:r>
              <a:rPr lang="ru-RU" sz="32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лесопункта</a:t>
            </a:r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Проанализировать жизнь и труд людей в первые годы существования посёлка.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Panasonic\MFS\Scan\20151221_18580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85750"/>
            <a:ext cx="5276850" cy="3429000"/>
          </a:xfrm>
          <a:prstGeom prst="rect">
            <a:avLst/>
          </a:prstGeom>
          <a:noFill/>
        </p:spPr>
      </p:pic>
      <p:pic>
        <p:nvPicPr>
          <p:cNvPr id="1027" name="Picture 3" descr="C:\Documents and Settings\User\Мои документы\Panasonic\MFS\Scan\20151221_1859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571744"/>
            <a:ext cx="3209925" cy="384333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72198" y="785794"/>
            <a:ext cx="26432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Памятный камень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4714884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Семья Башлачевых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сорово 1\сорово 1 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903649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188640"/>
            <a:ext cx="7772400" cy="108012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2060"/>
                </a:solidFill>
              </a:rPr>
              <a:t>Открытие лесопункта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842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сорово 1\сорово 1 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28092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35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User\Мои документы\Panasonic\MFS\Scan\20151221_1903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8136903" cy="496855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22376" y="332656"/>
            <a:ext cx="7772400" cy="108012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</a:rPr>
              <a:t>ШКОЛА</a:t>
            </a:r>
            <a:r>
              <a:rPr lang="ru-RU" sz="4400" dirty="0" smtClean="0">
                <a:solidFill>
                  <a:srgbClr val="002060"/>
                </a:solidFill>
              </a:rPr>
              <a:t> В ПРОШЛОМ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753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сорово 1\сорово 1 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56895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476672"/>
            <a:ext cx="7772400" cy="1152128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002060"/>
                </a:solidFill>
              </a:rPr>
              <a:t>СОРОВСКИЙ ДК</a:t>
            </a:r>
            <a:endParaRPr lang="ru-RU" sz="66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79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7467600" cy="1944216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лесном поселке Сорово</a:t>
            </a:r>
            <a:b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сударушки живут.</a:t>
            </a:r>
            <a:b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Уж до чего же здорово,</a:t>
            </a:r>
            <a:b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они там пестрядь ткут.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G:\1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923928" y="1492336"/>
            <a:ext cx="4608512" cy="4384936"/>
          </a:xfrm>
          <a:prstGeom prst="rect">
            <a:avLst/>
          </a:prstGeom>
          <a:noFill/>
        </p:spPr>
      </p:pic>
      <p:pic>
        <p:nvPicPr>
          <p:cNvPr id="1027" name="Picture 3" descr="G:\IMG_10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714488"/>
            <a:ext cx="3279878" cy="38576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5572140"/>
            <a:ext cx="26432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Сударушка 2010 год.</a:t>
            </a:r>
          </a:p>
          <a:p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Руснак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Александра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Зосимовна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0112" y="476672"/>
            <a:ext cx="3240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Сударушка 2012 год</a:t>
            </a:r>
          </a:p>
          <a:p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Тропникова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Надежда Ивановна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257</TotalTime>
  <Words>179</Words>
  <Application>Microsoft Office PowerPoint</Application>
  <PresentationFormat>Экран (4:3)</PresentationFormat>
  <Paragraphs>38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Аспект</vt:lpstr>
      <vt:lpstr>Презентация PowerPoint</vt:lpstr>
      <vt:lpstr>Основание лесопункта.  Посёлок Сорово.</vt:lpstr>
      <vt:lpstr>Презентация PowerPoint</vt:lpstr>
      <vt:lpstr>Презентация PowerPoint</vt:lpstr>
      <vt:lpstr>Открытие лесопункта</vt:lpstr>
      <vt:lpstr>Презентация PowerPoint</vt:lpstr>
      <vt:lpstr>ШКОЛА В ПРОШЛОМ</vt:lpstr>
      <vt:lpstr>СОРОВСКИЙ ДК</vt:lpstr>
      <vt:lpstr>В лесном поселке Сорово сударушки живут. Уж до чего же здорово, они там пестрядь ткут. </vt:lpstr>
      <vt:lpstr>Презентация PowerPoint</vt:lpstr>
      <vt:lpstr>Презентация PowerPoint</vt:lpstr>
      <vt:lpstr>Захарова  Валентина Васильевна учитель начальных классов</vt:lpstr>
      <vt:lpstr> 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СОШ</cp:lastModifiedBy>
  <cp:revision>38</cp:revision>
  <dcterms:modified xsi:type="dcterms:W3CDTF">2016-02-29T10:54:33Z</dcterms:modified>
</cp:coreProperties>
</file>