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89" r:id="rId4"/>
    <p:sldId id="288" r:id="rId5"/>
    <p:sldId id="279" r:id="rId6"/>
    <p:sldId id="280" r:id="rId7"/>
    <p:sldId id="281" r:id="rId8"/>
    <p:sldId id="266" r:id="rId9"/>
    <p:sldId id="282" r:id="rId10"/>
    <p:sldId id="283" r:id="rId11"/>
    <p:sldId id="286" r:id="rId12"/>
    <p:sldId id="287" r:id="rId13"/>
    <p:sldId id="285" r:id="rId14"/>
    <p:sldId id="28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B"/>
    <a:srgbClr val="29364B"/>
    <a:srgbClr val="481419"/>
    <a:srgbClr val="006CFF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93" autoAdjust="0"/>
  </p:normalViewPr>
  <p:slideViewPr>
    <p:cSldViewPr snapToGrid="0">
      <p:cViewPr>
        <p:scale>
          <a:sx n="100" d="100"/>
          <a:sy n="100" d="100"/>
        </p:scale>
        <p:origin x="-12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E5601-D5D2-4E09-9328-663202C228C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681F50A-4D59-4B8B-A39F-A1B7FCF7D467}">
      <dgm:prSet phldrT="[Текст]" custT="1"/>
      <dgm:spPr/>
      <dgm:t>
        <a:bodyPr/>
        <a:lstStyle/>
        <a:p>
          <a:r>
            <a:rPr lang="ru-RU" sz="2400" dirty="0" smtClean="0"/>
            <a:t>Посетитель заполняет форму на сайте</a:t>
          </a:r>
          <a:endParaRPr lang="ru-RU" sz="2400" dirty="0"/>
        </a:p>
      </dgm:t>
    </dgm:pt>
    <dgm:pt modelId="{2356103A-990A-4F77-AEDA-A917673F3F89}" type="parTrans" cxnId="{C48243CA-06DB-4CDF-9DFA-0E281EBFF0BD}">
      <dgm:prSet/>
      <dgm:spPr/>
      <dgm:t>
        <a:bodyPr/>
        <a:lstStyle/>
        <a:p>
          <a:endParaRPr lang="ru-RU" sz="2400"/>
        </a:p>
      </dgm:t>
    </dgm:pt>
    <dgm:pt modelId="{8B613938-547A-4FDE-AEEB-73993F0F6ABD}" type="sibTrans" cxnId="{C48243CA-06DB-4CDF-9DFA-0E281EBFF0BD}">
      <dgm:prSet/>
      <dgm:spPr/>
      <dgm:t>
        <a:bodyPr/>
        <a:lstStyle/>
        <a:p>
          <a:endParaRPr lang="ru-RU" sz="2400"/>
        </a:p>
      </dgm:t>
    </dgm:pt>
    <dgm:pt modelId="{1E9ED2D0-D530-4025-82D5-C6863866322B}">
      <dgm:prSet custT="1"/>
      <dgm:spPr/>
      <dgm:t>
        <a:bodyPr/>
        <a:lstStyle/>
        <a:p>
          <a:r>
            <a:rPr lang="ru-RU" sz="2400" dirty="0" smtClean="0"/>
            <a:t>Запись о ресурсе попадает в список к просмотру</a:t>
          </a:r>
          <a:endParaRPr lang="ru-RU" sz="2400"/>
        </a:p>
      </dgm:t>
    </dgm:pt>
    <dgm:pt modelId="{5429B015-E886-4C02-BB1B-058413864867}" type="parTrans" cxnId="{46687F20-4F50-4CA2-817F-E182ABB76D86}">
      <dgm:prSet custT="1"/>
      <dgm:spPr/>
      <dgm:t>
        <a:bodyPr/>
        <a:lstStyle/>
        <a:p>
          <a:endParaRPr lang="ru-RU" sz="2400"/>
        </a:p>
      </dgm:t>
    </dgm:pt>
    <dgm:pt modelId="{84CAA890-4CE3-4531-AF73-55481405FF24}" type="sibTrans" cxnId="{46687F20-4F50-4CA2-817F-E182ABB76D86}">
      <dgm:prSet/>
      <dgm:spPr/>
      <dgm:t>
        <a:bodyPr/>
        <a:lstStyle/>
        <a:p>
          <a:endParaRPr lang="ru-RU" sz="2400"/>
        </a:p>
      </dgm:t>
    </dgm:pt>
    <dgm:pt modelId="{2181EE4D-7157-4528-8975-07FE1FA2FE74}">
      <dgm:prSet custT="1"/>
      <dgm:spPr/>
      <dgm:t>
        <a:bodyPr/>
        <a:lstStyle/>
        <a:p>
          <a:r>
            <a:rPr lang="ru-RU" sz="2400" dirty="0" smtClean="0"/>
            <a:t>Запись просматривает редактор</a:t>
          </a:r>
          <a:endParaRPr lang="ru-RU" sz="2400"/>
        </a:p>
      </dgm:t>
    </dgm:pt>
    <dgm:pt modelId="{5FBAFF9B-D0D6-4F07-8B34-5AE286F5CDE0}" type="parTrans" cxnId="{2D15405B-E782-4AC9-A8B8-315F8921E2D6}">
      <dgm:prSet custT="1"/>
      <dgm:spPr/>
      <dgm:t>
        <a:bodyPr/>
        <a:lstStyle/>
        <a:p>
          <a:endParaRPr lang="ru-RU" sz="2400"/>
        </a:p>
      </dgm:t>
    </dgm:pt>
    <dgm:pt modelId="{1A84DE91-5491-49B8-99D8-AA89784CE069}" type="sibTrans" cxnId="{2D15405B-E782-4AC9-A8B8-315F8921E2D6}">
      <dgm:prSet/>
      <dgm:spPr/>
      <dgm:t>
        <a:bodyPr/>
        <a:lstStyle/>
        <a:p>
          <a:endParaRPr lang="ru-RU" sz="2400"/>
        </a:p>
      </dgm:t>
    </dgm:pt>
    <dgm:pt modelId="{C5A4A697-1F6D-4820-BF04-E40EAAE41583}">
      <dgm:prSet custT="1"/>
      <dgm:spPr/>
      <dgm:t>
        <a:bodyPr/>
        <a:lstStyle/>
        <a:p>
          <a:r>
            <a:rPr lang="ru-RU" sz="2400" dirty="0"/>
            <a:t>Запись одобрена</a:t>
          </a:r>
        </a:p>
      </dgm:t>
    </dgm:pt>
    <dgm:pt modelId="{FB39B79C-5FD3-488A-B0C8-5DADEE12D31E}" type="parTrans" cxnId="{607CAB2F-3ACA-4E4E-9CFB-18244A9E4E1F}">
      <dgm:prSet custT="1"/>
      <dgm:spPr/>
      <dgm:t>
        <a:bodyPr/>
        <a:lstStyle/>
        <a:p>
          <a:endParaRPr lang="ru-RU" sz="2400"/>
        </a:p>
      </dgm:t>
    </dgm:pt>
    <dgm:pt modelId="{610D1E37-0724-4E2E-8531-3E33A97A5AF1}" type="sibTrans" cxnId="{607CAB2F-3ACA-4E4E-9CFB-18244A9E4E1F}">
      <dgm:prSet/>
      <dgm:spPr/>
      <dgm:t>
        <a:bodyPr/>
        <a:lstStyle/>
        <a:p>
          <a:endParaRPr lang="ru-RU" sz="2400"/>
        </a:p>
      </dgm:t>
    </dgm:pt>
    <dgm:pt modelId="{2D04808A-D5A0-4C23-AA93-F083C7287817}">
      <dgm:prSet custT="1"/>
      <dgm:spPr/>
      <dgm:t>
        <a:bodyPr/>
        <a:lstStyle/>
        <a:p>
          <a:r>
            <a:rPr lang="ru-RU" sz="2400"/>
            <a:t>Запись неодобрена</a:t>
          </a:r>
        </a:p>
      </dgm:t>
    </dgm:pt>
    <dgm:pt modelId="{A60AF793-0E48-4E72-A900-258761E2D003}" type="parTrans" cxnId="{336463DD-2BC1-47A3-B0E4-D42BF037D22A}">
      <dgm:prSet custT="1"/>
      <dgm:spPr/>
      <dgm:t>
        <a:bodyPr/>
        <a:lstStyle/>
        <a:p>
          <a:endParaRPr lang="ru-RU" sz="2400"/>
        </a:p>
      </dgm:t>
    </dgm:pt>
    <dgm:pt modelId="{FF83FD54-8601-4DB6-8BE0-A1E5AB917114}" type="sibTrans" cxnId="{336463DD-2BC1-47A3-B0E4-D42BF037D22A}">
      <dgm:prSet/>
      <dgm:spPr/>
      <dgm:t>
        <a:bodyPr/>
        <a:lstStyle/>
        <a:p>
          <a:endParaRPr lang="ru-RU" sz="2400"/>
        </a:p>
      </dgm:t>
    </dgm:pt>
    <dgm:pt modelId="{3CF14A33-19F1-4839-8285-64B1753A41AC}">
      <dgm:prSet custT="1"/>
      <dgm:spPr/>
      <dgm:t>
        <a:bodyPr/>
        <a:lstStyle/>
        <a:p>
          <a:r>
            <a:rPr lang="ru-RU" sz="2400"/>
            <a:t>Указывается причина отказа</a:t>
          </a:r>
        </a:p>
      </dgm:t>
    </dgm:pt>
    <dgm:pt modelId="{B329312C-72D7-4D07-B16F-98D894C565ED}" type="parTrans" cxnId="{B30BB5A6-745D-4AAA-9A30-B522AD4F18EB}">
      <dgm:prSet custT="1"/>
      <dgm:spPr/>
      <dgm:t>
        <a:bodyPr/>
        <a:lstStyle/>
        <a:p>
          <a:endParaRPr lang="ru-RU" sz="2400"/>
        </a:p>
      </dgm:t>
    </dgm:pt>
    <dgm:pt modelId="{25741DDF-E6D2-44A4-B797-AD3FABA5AA82}" type="sibTrans" cxnId="{B30BB5A6-745D-4AAA-9A30-B522AD4F18EB}">
      <dgm:prSet/>
      <dgm:spPr/>
      <dgm:t>
        <a:bodyPr/>
        <a:lstStyle/>
        <a:p>
          <a:endParaRPr lang="ru-RU" sz="2400"/>
        </a:p>
      </dgm:t>
    </dgm:pt>
    <dgm:pt modelId="{DA873282-14DB-4F0D-88DE-4CFA76DCB606}">
      <dgm:prSet custT="1"/>
      <dgm:spPr/>
      <dgm:t>
        <a:bodyPr/>
        <a:lstStyle/>
        <a:p>
          <a:r>
            <a:rPr lang="ru-RU" sz="2400"/>
            <a:t>Запись редактируется</a:t>
          </a:r>
        </a:p>
      </dgm:t>
    </dgm:pt>
    <dgm:pt modelId="{9113EEF6-5AC0-4FC0-A250-1E470A6B62C3}" type="parTrans" cxnId="{B459F411-CA80-4A89-8813-3F8BD92F4F5D}">
      <dgm:prSet custT="1"/>
      <dgm:spPr/>
      <dgm:t>
        <a:bodyPr/>
        <a:lstStyle/>
        <a:p>
          <a:endParaRPr lang="ru-RU" sz="2400"/>
        </a:p>
      </dgm:t>
    </dgm:pt>
    <dgm:pt modelId="{04835868-154C-4AAB-9E81-3AA0EF5C26DE}" type="sibTrans" cxnId="{B459F411-CA80-4A89-8813-3F8BD92F4F5D}">
      <dgm:prSet/>
      <dgm:spPr/>
      <dgm:t>
        <a:bodyPr/>
        <a:lstStyle/>
        <a:p>
          <a:endParaRPr lang="ru-RU" sz="2400"/>
        </a:p>
      </dgm:t>
    </dgm:pt>
    <dgm:pt modelId="{C4F335CA-CDBA-4D7B-BA38-D0514AA388A5}">
      <dgm:prSet custT="1"/>
      <dgm:spPr/>
      <dgm:t>
        <a:bodyPr/>
        <a:lstStyle/>
        <a:p>
          <a:r>
            <a:rPr lang="ru-RU" sz="2400"/>
            <a:t>Посетителю отправляется уведомление</a:t>
          </a:r>
        </a:p>
      </dgm:t>
    </dgm:pt>
    <dgm:pt modelId="{6B62E8D4-8982-4B09-A32D-D4E2F849884B}" type="parTrans" cxnId="{F3260542-872E-42C3-8998-0D4ED64411EE}">
      <dgm:prSet custT="1"/>
      <dgm:spPr/>
      <dgm:t>
        <a:bodyPr/>
        <a:lstStyle/>
        <a:p>
          <a:endParaRPr lang="ru-RU" sz="2400"/>
        </a:p>
      </dgm:t>
    </dgm:pt>
    <dgm:pt modelId="{5A9DA910-4EF0-44C5-8FDF-F06510A93C0C}" type="sibTrans" cxnId="{F3260542-872E-42C3-8998-0D4ED64411EE}">
      <dgm:prSet/>
      <dgm:spPr/>
      <dgm:t>
        <a:bodyPr/>
        <a:lstStyle/>
        <a:p>
          <a:endParaRPr lang="ru-RU" sz="2400"/>
        </a:p>
      </dgm:t>
    </dgm:pt>
    <dgm:pt modelId="{D2ACA708-6DCD-4792-B85D-999F015A9DDD}">
      <dgm:prSet custT="1"/>
      <dgm:spPr/>
      <dgm:t>
        <a:bodyPr/>
        <a:lstStyle/>
        <a:p>
          <a:r>
            <a:rPr lang="ru-RU" sz="2400"/>
            <a:t>Запись публикуется</a:t>
          </a:r>
        </a:p>
      </dgm:t>
    </dgm:pt>
    <dgm:pt modelId="{CA9720FF-B296-44D4-B371-843615C43945}" type="parTrans" cxnId="{92C82199-1753-430F-9309-7E237EC43F2B}">
      <dgm:prSet custT="1"/>
      <dgm:spPr/>
      <dgm:t>
        <a:bodyPr/>
        <a:lstStyle/>
        <a:p>
          <a:endParaRPr lang="ru-RU" sz="2400"/>
        </a:p>
      </dgm:t>
    </dgm:pt>
    <dgm:pt modelId="{95F45EC4-B695-4741-969F-04160BA4FB31}" type="sibTrans" cxnId="{92C82199-1753-430F-9309-7E237EC43F2B}">
      <dgm:prSet/>
      <dgm:spPr/>
      <dgm:t>
        <a:bodyPr/>
        <a:lstStyle/>
        <a:p>
          <a:endParaRPr lang="ru-RU" sz="2400"/>
        </a:p>
      </dgm:t>
    </dgm:pt>
    <dgm:pt modelId="{5E118095-F7CA-41B4-A07C-7C44ACDA3982}" type="pres">
      <dgm:prSet presAssocID="{688E5601-D5D2-4E09-9328-663202C228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7B21BA-3461-4F78-B3C1-544501B10C97}" type="pres">
      <dgm:prSet presAssocID="{1681F50A-4D59-4B8B-A39F-A1B7FCF7D467}" presName="vertOne" presStyleCnt="0"/>
      <dgm:spPr/>
      <dgm:t>
        <a:bodyPr/>
        <a:lstStyle/>
        <a:p>
          <a:endParaRPr lang="ru-RU"/>
        </a:p>
      </dgm:t>
    </dgm:pt>
    <dgm:pt modelId="{477B974F-B2E9-4ADC-A8CF-E411B7ABB19E}" type="pres">
      <dgm:prSet presAssocID="{1681F50A-4D59-4B8B-A39F-A1B7FCF7D467}" presName="txOne" presStyleLbl="node0" presStyleIdx="0" presStyleCnt="1" custLinFactY="-98717" custLinFactNeighborX="-62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98F71D-872C-4801-A648-DED964B2AAB2}" type="pres">
      <dgm:prSet presAssocID="{1681F50A-4D59-4B8B-A39F-A1B7FCF7D467}" presName="parTransOne" presStyleCnt="0"/>
      <dgm:spPr/>
      <dgm:t>
        <a:bodyPr/>
        <a:lstStyle/>
        <a:p>
          <a:endParaRPr lang="ru-RU"/>
        </a:p>
      </dgm:t>
    </dgm:pt>
    <dgm:pt modelId="{4C944F64-F816-4E4C-8B07-1C15677CF2E6}" type="pres">
      <dgm:prSet presAssocID="{1681F50A-4D59-4B8B-A39F-A1B7FCF7D467}" presName="horzOne" presStyleCnt="0"/>
      <dgm:spPr/>
      <dgm:t>
        <a:bodyPr/>
        <a:lstStyle/>
        <a:p>
          <a:endParaRPr lang="ru-RU"/>
        </a:p>
      </dgm:t>
    </dgm:pt>
    <dgm:pt modelId="{BF0B10A7-A38C-4D93-B7F3-3E3390A0E6CF}" type="pres">
      <dgm:prSet presAssocID="{1E9ED2D0-D530-4025-82D5-C6863866322B}" presName="vertTwo" presStyleCnt="0"/>
      <dgm:spPr/>
      <dgm:t>
        <a:bodyPr/>
        <a:lstStyle/>
        <a:p>
          <a:endParaRPr lang="ru-RU"/>
        </a:p>
      </dgm:t>
    </dgm:pt>
    <dgm:pt modelId="{4916DA7C-9DAF-4F60-A8FB-73CE3FA7B04D}" type="pres">
      <dgm:prSet presAssocID="{1E9ED2D0-D530-4025-82D5-C6863866322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69DAA9-5424-4AF6-943E-3A63CE19E833}" type="pres">
      <dgm:prSet presAssocID="{1E9ED2D0-D530-4025-82D5-C6863866322B}" presName="parTransTwo" presStyleCnt="0"/>
      <dgm:spPr/>
      <dgm:t>
        <a:bodyPr/>
        <a:lstStyle/>
        <a:p>
          <a:endParaRPr lang="ru-RU"/>
        </a:p>
      </dgm:t>
    </dgm:pt>
    <dgm:pt modelId="{0EF157D8-4102-4389-BF35-DC7B5D1D57C1}" type="pres">
      <dgm:prSet presAssocID="{1E9ED2D0-D530-4025-82D5-C6863866322B}" presName="horzTwo" presStyleCnt="0"/>
      <dgm:spPr/>
      <dgm:t>
        <a:bodyPr/>
        <a:lstStyle/>
        <a:p>
          <a:endParaRPr lang="ru-RU"/>
        </a:p>
      </dgm:t>
    </dgm:pt>
    <dgm:pt modelId="{94C618A2-2297-464F-9668-3B7A3FD743D1}" type="pres">
      <dgm:prSet presAssocID="{2181EE4D-7157-4528-8975-07FE1FA2FE74}" presName="vertThree" presStyleCnt="0"/>
      <dgm:spPr/>
      <dgm:t>
        <a:bodyPr/>
        <a:lstStyle/>
        <a:p>
          <a:endParaRPr lang="ru-RU"/>
        </a:p>
      </dgm:t>
    </dgm:pt>
    <dgm:pt modelId="{34A3A37F-9531-4581-9CC4-64765F8A97BF}" type="pres">
      <dgm:prSet presAssocID="{2181EE4D-7157-4528-8975-07FE1FA2FE74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60FFCF-6966-478B-BD5B-12C87B92BC24}" type="pres">
      <dgm:prSet presAssocID="{2181EE4D-7157-4528-8975-07FE1FA2FE74}" presName="parTransThree" presStyleCnt="0"/>
      <dgm:spPr/>
      <dgm:t>
        <a:bodyPr/>
        <a:lstStyle/>
        <a:p>
          <a:endParaRPr lang="ru-RU"/>
        </a:p>
      </dgm:t>
    </dgm:pt>
    <dgm:pt modelId="{33FB463F-4057-4A6A-AAB3-379E001241B9}" type="pres">
      <dgm:prSet presAssocID="{2181EE4D-7157-4528-8975-07FE1FA2FE74}" presName="horzThree" presStyleCnt="0"/>
      <dgm:spPr/>
      <dgm:t>
        <a:bodyPr/>
        <a:lstStyle/>
        <a:p>
          <a:endParaRPr lang="ru-RU"/>
        </a:p>
      </dgm:t>
    </dgm:pt>
    <dgm:pt modelId="{4C56AE86-2E63-47D3-9FCD-21BF8359B1F2}" type="pres">
      <dgm:prSet presAssocID="{C5A4A697-1F6D-4820-BF04-E40EAAE41583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763C5D-E069-401A-83F9-B8C944E18B8D}" type="pres">
      <dgm:prSet presAssocID="{C5A4A697-1F6D-4820-BF04-E40EAAE41583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B1BEF1-1F2C-4F6C-AC1F-A12122CF139D}" type="pres">
      <dgm:prSet presAssocID="{C5A4A697-1F6D-4820-BF04-E40EAAE41583}" presName="parTransFour" presStyleCnt="0"/>
      <dgm:spPr/>
      <dgm:t>
        <a:bodyPr/>
        <a:lstStyle/>
        <a:p>
          <a:endParaRPr lang="ru-RU"/>
        </a:p>
      </dgm:t>
    </dgm:pt>
    <dgm:pt modelId="{2442DC40-FFE7-4302-BBF0-8EBFFC4A6748}" type="pres">
      <dgm:prSet presAssocID="{C5A4A697-1F6D-4820-BF04-E40EAAE41583}" presName="horzFour" presStyleCnt="0"/>
      <dgm:spPr/>
      <dgm:t>
        <a:bodyPr/>
        <a:lstStyle/>
        <a:p>
          <a:endParaRPr lang="ru-RU"/>
        </a:p>
      </dgm:t>
    </dgm:pt>
    <dgm:pt modelId="{A6DD87CE-AAB6-4EA1-8990-0BB1B1F5E1AC}" type="pres">
      <dgm:prSet presAssocID="{3CF14A33-19F1-4839-8285-64B1753A41AC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34AE10-9FD3-4DF8-8CDB-59990A03AEA5}" type="pres">
      <dgm:prSet presAssocID="{3CF14A33-19F1-4839-8285-64B1753A41AC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4CB097-79B8-428D-AB58-28CD698D4098}" type="pres">
      <dgm:prSet presAssocID="{3CF14A33-19F1-4839-8285-64B1753A41AC}" presName="parTransFour" presStyleCnt="0"/>
      <dgm:spPr/>
      <dgm:t>
        <a:bodyPr/>
        <a:lstStyle/>
        <a:p>
          <a:endParaRPr lang="ru-RU"/>
        </a:p>
      </dgm:t>
    </dgm:pt>
    <dgm:pt modelId="{F0668F0A-4051-46FA-AC64-D7601C4BB096}" type="pres">
      <dgm:prSet presAssocID="{3CF14A33-19F1-4839-8285-64B1753A41AC}" presName="horzFour" presStyleCnt="0"/>
      <dgm:spPr/>
      <dgm:t>
        <a:bodyPr/>
        <a:lstStyle/>
        <a:p>
          <a:endParaRPr lang="ru-RU"/>
        </a:p>
      </dgm:t>
    </dgm:pt>
    <dgm:pt modelId="{E758F7E2-9C2B-4F54-B718-26DF89B98E61}" type="pres">
      <dgm:prSet presAssocID="{C4F335CA-CDBA-4D7B-BA38-D0514AA388A5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A99EE1-560D-4902-91EA-227B5F8BCE95}" type="pres">
      <dgm:prSet presAssocID="{C4F335CA-CDBA-4D7B-BA38-D0514AA388A5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F21671-73F1-435F-B6E6-7DC54ABA5ADA}" type="pres">
      <dgm:prSet presAssocID="{C4F335CA-CDBA-4D7B-BA38-D0514AA388A5}" presName="horzFour" presStyleCnt="0"/>
      <dgm:spPr/>
      <dgm:t>
        <a:bodyPr/>
        <a:lstStyle/>
        <a:p>
          <a:endParaRPr lang="ru-RU"/>
        </a:p>
      </dgm:t>
    </dgm:pt>
    <dgm:pt modelId="{42311232-3910-4250-9222-17DB54C3BAF9}" type="pres">
      <dgm:prSet presAssocID="{610D1E37-0724-4E2E-8531-3E33A97A5AF1}" presName="sibSpaceFour" presStyleCnt="0"/>
      <dgm:spPr/>
      <dgm:t>
        <a:bodyPr/>
        <a:lstStyle/>
        <a:p>
          <a:endParaRPr lang="ru-RU"/>
        </a:p>
      </dgm:t>
    </dgm:pt>
    <dgm:pt modelId="{E7B86648-AFB5-4771-B9AE-F3F47276560F}" type="pres">
      <dgm:prSet presAssocID="{2D04808A-D5A0-4C23-AA93-F083C7287817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90E31C-C1A1-41BC-98AA-38594BCD1142}" type="pres">
      <dgm:prSet presAssocID="{2D04808A-D5A0-4C23-AA93-F083C7287817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993751-FE75-49E2-A64C-B6A69D6EC1EB}" type="pres">
      <dgm:prSet presAssocID="{2D04808A-D5A0-4C23-AA93-F083C7287817}" presName="parTransFour" presStyleCnt="0"/>
      <dgm:spPr/>
      <dgm:t>
        <a:bodyPr/>
        <a:lstStyle/>
        <a:p>
          <a:endParaRPr lang="ru-RU"/>
        </a:p>
      </dgm:t>
    </dgm:pt>
    <dgm:pt modelId="{C5E75BFA-BDEF-4C0E-9DD6-9F2ADDB4D10B}" type="pres">
      <dgm:prSet presAssocID="{2D04808A-D5A0-4C23-AA93-F083C7287817}" presName="horzFour" presStyleCnt="0"/>
      <dgm:spPr/>
      <dgm:t>
        <a:bodyPr/>
        <a:lstStyle/>
        <a:p>
          <a:endParaRPr lang="ru-RU"/>
        </a:p>
      </dgm:t>
    </dgm:pt>
    <dgm:pt modelId="{E36988D5-C5EB-4CED-A007-4D59339173AA}" type="pres">
      <dgm:prSet presAssocID="{DA873282-14DB-4F0D-88DE-4CFA76DCB606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68CF24-6D50-4A93-8B2E-A5145179E03C}" type="pres">
      <dgm:prSet presAssocID="{DA873282-14DB-4F0D-88DE-4CFA76DCB606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92C58-7ECE-4741-BC08-180BFB66E8D1}" type="pres">
      <dgm:prSet presAssocID="{DA873282-14DB-4F0D-88DE-4CFA76DCB606}" presName="parTransFour" presStyleCnt="0"/>
      <dgm:spPr/>
      <dgm:t>
        <a:bodyPr/>
        <a:lstStyle/>
        <a:p>
          <a:endParaRPr lang="ru-RU"/>
        </a:p>
      </dgm:t>
    </dgm:pt>
    <dgm:pt modelId="{42477897-EEDA-48A3-B58F-CEA285D10F08}" type="pres">
      <dgm:prSet presAssocID="{DA873282-14DB-4F0D-88DE-4CFA76DCB606}" presName="horzFour" presStyleCnt="0"/>
      <dgm:spPr/>
      <dgm:t>
        <a:bodyPr/>
        <a:lstStyle/>
        <a:p>
          <a:endParaRPr lang="ru-RU"/>
        </a:p>
      </dgm:t>
    </dgm:pt>
    <dgm:pt modelId="{84EBE203-9A4F-4873-A840-042296B60C4C}" type="pres">
      <dgm:prSet presAssocID="{D2ACA708-6DCD-4792-B85D-999F015A9DDD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E82F6C-1A68-4322-A8D6-1D0C858876E3}" type="pres">
      <dgm:prSet presAssocID="{D2ACA708-6DCD-4792-B85D-999F015A9DDD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D4A0E6-D5A3-4B8D-89CD-36BC9E5D315C}" type="pres">
      <dgm:prSet presAssocID="{D2ACA708-6DCD-4792-B85D-999F015A9DDD}" presName="horzFour" presStyleCnt="0"/>
      <dgm:spPr/>
      <dgm:t>
        <a:bodyPr/>
        <a:lstStyle/>
        <a:p>
          <a:endParaRPr lang="ru-RU"/>
        </a:p>
      </dgm:t>
    </dgm:pt>
  </dgm:ptLst>
  <dgm:cxnLst>
    <dgm:cxn modelId="{C48243CA-06DB-4CDF-9DFA-0E281EBFF0BD}" srcId="{688E5601-D5D2-4E09-9328-663202C228C5}" destId="{1681F50A-4D59-4B8B-A39F-A1B7FCF7D467}" srcOrd="0" destOrd="0" parTransId="{2356103A-990A-4F77-AEDA-A917673F3F89}" sibTransId="{8B613938-547A-4FDE-AEEB-73993F0F6ABD}"/>
    <dgm:cxn modelId="{F3260542-872E-42C3-8998-0D4ED64411EE}" srcId="{3CF14A33-19F1-4839-8285-64B1753A41AC}" destId="{C4F335CA-CDBA-4D7B-BA38-D0514AA388A5}" srcOrd="0" destOrd="0" parTransId="{6B62E8D4-8982-4B09-A32D-D4E2F849884B}" sibTransId="{5A9DA910-4EF0-44C5-8FDF-F06510A93C0C}"/>
    <dgm:cxn modelId="{0852227B-950F-4D09-843C-00E950807176}" type="presOf" srcId="{2D04808A-D5A0-4C23-AA93-F083C7287817}" destId="{2290E31C-C1A1-41BC-98AA-38594BCD1142}" srcOrd="0" destOrd="0" presId="urn:microsoft.com/office/officeart/2005/8/layout/hierarchy4"/>
    <dgm:cxn modelId="{CF35459C-EE78-4DB1-9283-72F1545A5A97}" type="presOf" srcId="{C5A4A697-1F6D-4820-BF04-E40EAAE41583}" destId="{C4763C5D-E069-401A-83F9-B8C944E18B8D}" srcOrd="0" destOrd="0" presId="urn:microsoft.com/office/officeart/2005/8/layout/hierarchy4"/>
    <dgm:cxn modelId="{F966656C-C5E7-439B-BE70-AFD0EB31A079}" type="presOf" srcId="{D2ACA708-6DCD-4792-B85D-999F015A9DDD}" destId="{32E82F6C-1A68-4322-A8D6-1D0C858876E3}" srcOrd="0" destOrd="0" presId="urn:microsoft.com/office/officeart/2005/8/layout/hierarchy4"/>
    <dgm:cxn modelId="{E794B8DE-2F3E-409F-802F-85032092CF1E}" type="presOf" srcId="{DA873282-14DB-4F0D-88DE-4CFA76DCB606}" destId="{B468CF24-6D50-4A93-8B2E-A5145179E03C}" srcOrd="0" destOrd="0" presId="urn:microsoft.com/office/officeart/2005/8/layout/hierarchy4"/>
    <dgm:cxn modelId="{1640A92A-2B61-4888-82DD-BB8F2B2A205F}" type="presOf" srcId="{C4F335CA-CDBA-4D7B-BA38-D0514AA388A5}" destId="{B7A99EE1-560D-4902-91EA-227B5F8BCE95}" srcOrd="0" destOrd="0" presId="urn:microsoft.com/office/officeart/2005/8/layout/hierarchy4"/>
    <dgm:cxn modelId="{B30BB5A6-745D-4AAA-9A30-B522AD4F18EB}" srcId="{C5A4A697-1F6D-4820-BF04-E40EAAE41583}" destId="{3CF14A33-19F1-4839-8285-64B1753A41AC}" srcOrd="0" destOrd="0" parTransId="{B329312C-72D7-4D07-B16F-98D894C565ED}" sibTransId="{25741DDF-E6D2-44A4-B797-AD3FABA5AA82}"/>
    <dgm:cxn modelId="{674746DD-2019-45B2-B7CF-E4D3ECE2AF95}" type="presOf" srcId="{688E5601-D5D2-4E09-9328-663202C228C5}" destId="{5E118095-F7CA-41B4-A07C-7C44ACDA3982}" srcOrd="0" destOrd="0" presId="urn:microsoft.com/office/officeart/2005/8/layout/hierarchy4"/>
    <dgm:cxn modelId="{9D852DB6-4E69-48D3-859D-E07C02184D5B}" type="presOf" srcId="{3CF14A33-19F1-4839-8285-64B1753A41AC}" destId="{6034AE10-9FD3-4DF8-8CDB-59990A03AEA5}" srcOrd="0" destOrd="0" presId="urn:microsoft.com/office/officeart/2005/8/layout/hierarchy4"/>
    <dgm:cxn modelId="{2D15405B-E782-4AC9-A8B8-315F8921E2D6}" srcId="{1E9ED2D0-D530-4025-82D5-C6863866322B}" destId="{2181EE4D-7157-4528-8975-07FE1FA2FE74}" srcOrd="0" destOrd="0" parTransId="{5FBAFF9B-D0D6-4F07-8B34-5AE286F5CDE0}" sibTransId="{1A84DE91-5491-49B8-99D8-AA89784CE069}"/>
    <dgm:cxn modelId="{FA0610FB-9852-4D48-A721-EC69AA73E46A}" type="presOf" srcId="{1E9ED2D0-D530-4025-82D5-C6863866322B}" destId="{4916DA7C-9DAF-4F60-A8FB-73CE3FA7B04D}" srcOrd="0" destOrd="0" presId="urn:microsoft.com/office/officeart/2005/8/layout/hierarchy4"/>
    <dgm:cxn modelId="{B69E3989-D19A-457A-974F-961E7BD7DA54}" type="presOf" srcId="{2181EE4D-7157-4528-8975-07FE1FA2FE74}" destId="{34A3A37F-9531-4581-9CC4-64765F8A97BF}" srcOrd="0" destOrd="0" presId="urn:microsoft.com/office/officeart/2005/8/layout/hierarchy4"/>
    <dgm:cxn modelId="{B459F411-CA80-4A89-8813-3F8BD92F4F5D}" srcId="{2D04808A-D5A0-4C23-AA93-F083C7287817}" destId="{DA873282-14DB-4F0D-88DE-4CFA76DCB606}" srcOrd="0" destOrd="0" parTransId="{9113EEF6-5AC0-4FC0-A250-1E470A6B62C3}" sibTransId="{04835868-154C-4AAB-9E81-3AA0EF5C26DE}"/>
    <dgm:cxn modelId="{92C82199-1753-430F-9309-7E237EC43F2B}" srcId="{DA873282-14DB-4F0D-88DE-4CFA76DCB606}" destId="{D2ACA708-6DCD-4792-B85D-999F015A9DDD}" srcOrd="0" destOrd="0" parTransId="{CA9720FF-B296-44D4-B371-843615C43945}" sibTransId="{95F45EC4-B695-4741-969F-04160BA4FB31}"/>
    <dgm:cxn modelId="{607CAB2F-3ACA-4E4E-9CFB-18244A9E4E1F}" srcId="{2181EE4D-7157-4528-8975-07FE1FA2FE74}" destId="{C5A4A697-1F6D-4820-BF04-E40EAAE41583}" srcOrd="0" destOrd="0" parTransId="{FB39B79C-5FD3-488A-B0C8-5DADEE12D31E}" sibTransId="{610D1E37-0724-4E2E-8531-3E33A97A5AF1}"/>
    <dgm:cxn modelId="{EB579003-DE1E-46DB-831C-A20EE20DE522}" type="presOf" srcId="{1681F50A-4D59-4B8B-A39F-A1B7FCF7D467}" destId="{477B974F-B2E9-4ADC-A8CF-E411B7ABB19E}" srcOrd="0" destOrd="0" presId="urn:microsoft.com/office/officeart/2005/8/layout/hierarchy4"/>
    <dgm:cxn modelId="{46687F20-4F50-4CA2-817F-E182ABB76D86}" srcId="{1681F50A-4D59-4B8B-A39F-A1B7FCF7D467}" destId="{1E9ED2D0-D530-4025-82D5-C6863866322B}" srcOrd="0" destOrd="0" parTransId="{5429B015-E886-4C02-BB1B-058413864867}" sibTransId="{84CAA890-4CE3-4531-AF73-55481405FF24}"/>
    <dgm:cxn modelId="{336463DD-2BC1-47A3-B0E4-D42BF037D22A}" srcId="{2181EE4D-7157-4528-8975-07FE1FA2FE74}" destId="{2D04808A-D5A0-4C23-AA93-F083C7287817}" srcOrd="1" destOrd="0" parTransId="{A60AF793-0E48-4E72-A900-258761E2D003}" sibTransId="{FF83FD54-8601-4DB6-8BE0-A1E5AB917114}"/>
    <dgm:cxn modelId="{A551F3A9-4B26-4108-B6A1-221B93007537}" type="presParOf" srcId="{5E118095-F7CA-41B4-A07C-7C44ACDA3982}" destId="{B27B21BA-3461-4F78-B3C1-544501B10C97}" srcOrd="0" destOrd="0" presId="urn:microsoft.com/office/officeart/2005/8/layout/hierarchy4"/>
    <dgm:cxn modelId="{4A5BBE2E-A286-4287-8279-715A2F472974}" type="presParOf" srcId="{B27B21BA-3461-4F78-B3C1-544501B10C97}" destId="{477B974F-B2E9-4ADC-A8CF-E411B7ABB19E}" srcOrd="0" destOrd="0" presId="urn:microsoft.com/office/officeart/2005/8/layout/hierarchy4"/>
    <dgm:cxn modelId="{B7AC9EA4-6435-4609-BA70-ED499213233E}" type="presParOf" srcId="{B27B21BA-3461-4F78-B3C1-544501B10C97}" destId="{3998F71D-872C-4801-A648-DED964B2AAB2}" srcOrd="1" destOrd="0" presId="urn:microsoft.com/office/officeart/2005/8/layout/hierarchy4"/>
    <dgm:cxn modelId="{9AFECBB8-3455-48BA-A1D6-3E7F8189D894}" type="presParOf" srcId="{B27B21BA-3461-4F78-B3C1-544501B10C97}" destId="{4C944F64-F816-4E4C-8B07-1C15677CF2E6}" srcOrd="2" destOrd="0" presId="urn:microsoft.com/office/officeart/2005/8/layout/hierarchy4"/>
    <dgm:cxn modelId="{2DDFF493-27DF-4F50-BE57-D69790D65A76}" type="presParOf" srcId="{4C944F64-F816-4E4C-8B07-1C15677CF2E6}" destId="{BF0B10A7-A38C-4D93-B7F3-3E3390A0E6CF}" srcOrd="0" destOrd="0" presId="urn:microsoft.com/office/officeart/2005/8/layout/hierarchy4"/>
    <dgm:cxn modelId="{7C5FF0FA-D99A-439D-87EF-5769D85A70D2}" type="presParOf" srcId="{BF0B10A7-A38C-4D93-B7F3-3E3390A0E6CF}" destId="{4916DA7C-9DAF-4F60-A8FB-73CE3FA7B04D}" srcOrd="0" destOrd="0" presId="urn:microsoft.com/office/officeart/2005/8/layout/hierarchy4"/>
    <dgm:cxn modelId="{95914AE2-6D2E-4526-AA04-AC7CD2D762E7}" type="presParOf" srcId="{BF0B10A7-A38C-4D93-B7F3-3E3390A0E6CF}" destId="{1569DAA9-5424-4AF6-943E-3A63CE19E833}" srcOrd="1" destOrd="0" presId="urn:microsoft.com/office/officeart/2005/8/layout/hierarchy4"/>
    <dgm:cxn modelId="{9991A98B-A2C0-4513-AC17-0D650553243B}" type="presParOf" srcId="{BF0B10A7-A38C-4D93-B7F3-3E3390A0E6CF}" destId="{0EF157D8-4102-4389-BF35-DC7B5D1D57C1}" srcOrd="2" destOrd="0" presId="urn:microsoft.com/office/officeart/2005/8/layout/hierarchy4"/>
    <dgm:cxn modelId="{5F5E3E1D-985D-4F65-8248-1B064F504944}" type="presParOf" srcId="{0EF157D8-4102-4389-BF35-DC7B5D1D57C1}" destId="{94C618A2-2297-464F-9668-3B7A3FD743D1}" srcOrd="0" destOrd="0" presId="urn:microsoft.com/office/officeart/2005/8/layout/hierarchy4"/>
    <dgm:cxn modelId="{4C8C9EB5-DE6B-4AF9-90C0-44C3FC279159}" type="presParOf" srcId="{94C618A2-2297-464F-9668-3B7A3FD743D1}" destId="{34A3A37F-9531-4581-9CC4-64765F8A97BF}" srcOrd="0" destOrd="0" presId="urn:microsoft.com/office/officeart/2005/8/layout/hierarchy4"/>
    <dgm:cxn modelId="{C3738241-871F-484C-AA43-E68C3F3EA380}" type="presParOf" srcId="{94C618A2-2297-464F-9668-3B7A3FD743D1}" destId="{0760FFCF-6966-478B-BD5B-12C87B92BC24}" srcOrd="1" destOrd="0" presId="urn:microsoft.com/office/officeart/2005/8/layout/hierarchy4"/>
    <dgm:cxn modelId="{FD7F69A7-8A19-48C8-B180-6A8174832617}" type="presParOf" srcId="{94C618A2-2297-464F-9668-3B7A3FD743D1}" destId="{33FB463F-4057-4A6A-AAB3-379E001241B9}" srcOrd="2" destOrd="0" presId="urn:microsoft.com/office/officeart/2005/8/layout/hierarchy4"/>
    <dgm:cxn modelId="{2EE80053-30B7-40C2-B23E-6D33D5DE9837}" type="presParOf" srcId="{33FB463F-4057-4A6A-AAB3-379E001241B9}" destId="{4C56AE86-2E63-47D3-9FCD-21BF8359B1F2}" srcOrd="0" destOrd="0" presId="urn:microsoft.com/office/officeart/2005/8/layout/hierarchy4"/>
    <dgm:cxn modelId="{520846E9-7DAC-455B-8BFE-0897B19A7802}" type="presParOf" srcId="{4C56AE86-2E63-47D3-9FCD-21BF8359B1F2}" destId="{C4763C5D-E069-401A-83F9-B8C944E18B8D}" srcOrd="0" destOrd="0" presId="urn:microsoft.com/office/officeart/2005/8/layout/hierarchy4"/>
    <dgm:cxn modelId="{DE23BD92-EDBA-4F9F-BE1A-0F3FD03A9DFA}" type="presParOf" srcId="{4C56AE86-2E63-47D3-9FCD-21BF8359B1F2}" destId="{B5B1BEF1-1F2C-4F6C-AC1F-A12122CF139D}" srcOrd="1" destOrd="0" presId="urn:microsoft.com/office/officeart/2005/8/layout/hierarchy4"/>
    <dgm:cxn modelId="{E1D568D6-FC42-4522-A99A-C65C3E6DD390}" type="presParOf" srcId="{4C56AE86-2E63-47D3-9FCD-21BF8359B1F2}" destId="{2442DC40-FFE7-4302-BBF0-8EBFFC4A6748}" srcOrd="2" destOrd="0" presId="urn:microsoft.com/office/officeart/2005/8/layout/hierarchy4"/>
    <dgm:cxn modelId="{4822996B-8A3F-48AF-8039-688BB08EFD7C}" type="presParOf" srcId="{2442DC40-FFE7-4302-BBF0-8EBFFC4A6748}" destId="{A6DD87CE-AAB6-4EA1-8990-0BB1B1F5E1AC}" srcOrd="0" destOrd="0" presId="urn:microsoft.com/office/officeart/2005/8/layout/hierarchy4"/>
    <dgm:cxn modelId="{2C74B1DC-09B6-4AF4-B157-E959FA74E8AC}" type="presParOf" srcId="{A6DD87CE-AAB6-4EA1-8990-0BB1B1F5E1AC}" destId="{6034AE10-9FD3-4DF8-8CDB-59990A03AEA5}" srcOrd="0" destOrd="0" presId="urn:microsoft.com/office/officeart/2005/8/layout/hierarchy4"/>
    <dgm:cxn modelId="{DF3BA184-DC1B-4448-983C-96D476DBFAB3}" type="presParOf" srcId="{A6DD87CE-AAB6-4EA1-8990-0BB1B1F5E1AC}" destId="{654CB097-79B8-428D-AB58-28CD698D4098}" srcOrd="1" destOrd="0" presId="urn:microsoft.com/office/officeart/2005/8/layout/hierarchy4"/>
    <dgm:cxn modelId="{7DE56234-F6B4-4710-81FF-85E40DB9ED7F}" type="presParOf" srcId="{A6DD87CE-AAB6-4EA1-8990-0BB1B1F5E1AC}" destId="{F0668F0A-4051-46FA-AC64-D7601C4BB096}" srcOrd="2" destOrd="0" presId="urn:microsoft.com/office/officeart/2005/8/layout/hierarchy4"/>
    <dgm:cxn modelId="{E6F59850-77A4-4A83-898C-A2A6CAE1242A}" type="presParOf" srcId="{F0668F0A-4051-46FA-AC64-D7601C4BB096}" destId="{E758F7E2-9C2B-4F54-B718-26DF89B98E61}" srcOrd="0" destOrd="0" presId="urn:microsoft.com/office/officeart/2005/8/layout/hierarchy4"/>
    <dgm:cxn modelId="{D82070CC-AE76-4096-918D-D104C39B27BC}" type="presParOf" srcId="{E758F7E2-9C2B-4F54-B718-26DF89B98E61}" destId="{B7A99EE1-560D-4902-91EA-227B5F8BCE95}" srcOrd="0" destOrd="0" presId="urn:microsoft.com/office/officeart/2005/8/layout/hierarchy4"/>
    <dgm:cxn modelId="{9B43364E-E579-4A27-B1F1-46046458EF4A}" type="presParOf" srcId="{E758F7E2-9C2B-4F54-B718-26DF89B98E61}" destId="{0DF21671-73F1-435F-B6E6-7DC54ABA5ADA}" srcOrd="1" destOrd="0" presId="urn:microsoft.com/office/officeart/2005/8/layout/hierarchy4"/>
    <dgm:cxn modelId="{14797C92-360D-4B53-B077-C7B0C1C0E1A9}" type="presParOf" srcId="{33FB463F-4057-4A6A-AAB3-379E001241B9}" destId="{42311232-3910-4250-9222-17DB54C3BAF9}" srcOrd="1" destOrd="0" presId="urn:microsoft.com/office/officeart/2005/8/layout/hierarchy4"/>
    <dgm:cxn modelId="{B195F745-D029-4C08-9771-85049FF143ED}" type="presParOf" srcId="{33FB463F-4057-4A6A-AAB3-379E001241B9}" destId="{E7B86648-AFB5-4771-B9AE-F3F47276560F}" srcOrd="2" destOrd="0" presId="urn:microsoft.com/office/officeart/2005/8/layout/hierarchy4"/>
    <dgm:cxn modelId="{63E4194A-4B3B-4962-9846-044FE7F59A9B}" type="presParOf" srcId="{E7B86648-AFB5-4771-B9AE-F3F47276560F}" destId="{2290E31C-C1A1-41BC-98AA-38594BCD1142}" srcOrd="0" destOrd="0" presId="urn:microsoft.com/office/officeart/2005/8/layout/hierarchy4"/>
    <dgm:cxn modelId="{09875582-48EC-413F-8562-AD51995DF03D}" type="presParOf" srcId="{E7B86648-AFB5-4771-B9AE-F3F47276560F}" destId="{54993751-FE75-49E2-A64C-B6A69D6EC1EB}" srcOrd="1" destOrd="0" presId="urn:microsoft.com/office/officeart/2005/8/layout/hierarchy4"/>
    <dgm:cxn modelId="{C0CA42B1-3EC6-4CE3-A174-F73BC4F8E842}" type="presParOf" srcId="{E7B86648-AFB5-4771-B9AE-F3F47276560F}" destId="{C5E75BFA-BDEF-4C0E-9DD6-9F2ADDB4D10B}" srcOrd="2" destOrd="0" presId="urn:microsoft.com/office/officeart/2005/8/layout/hierarchy4"/>
    <dgm:cxn modelId="{1ADE57C4-B7BE-4DB5-9777-4BF0E1387C77}" type="presParOf" srcId="{C5E75BFA-BDEF-4C0E-9DD6-9F2ADDB4D10B}" destId="{E36988D5-C5EB-4CED-A007-4D59339173AA}" srcOrd="0" destOrd="0" presId="urn:microsoft.com/office/officeart/2005/8/layout/hierarchy4"/>
    <dgm:cxn modelId="{3843F7A9-8CAE-47DB-97A2-24383B890440}" type="presParOf" srcId="{E36988D5-C5EB-4CED-A007-4D59339173AA}" destId="{B468CF24-6D50-4A93-8B2E-A5145179E03C}" srcOrd="0" destOrd="0" presId="urn:microsoft.com/office/officeart/2005/8/layout/hierarchy4"/>
    <dgm:cxn modelId="{9EA5754F-AD1A-41C1-BEF4-3CA990A998E6}" type="presParOf" srcId="{E36988D5-C5EB-4CED-A007-4D59339173AA}" destId="{98992C58-7ECE-4741-BC08-180BFB66E8D1}" srcOrd="1" destOrd="0" presId="urn:microsoft.com/office/officeart/2005/8/layout/hierarchy4"/>
    <dgm:cxn modelId="{40843CE8-346D-4DCD-90AF-DC6F06BB14F2}" type="presParOf" srcId="{E36988D5-C5EB-4CED-A007-4D59339173AA}" destId="{42477897-EEDA-48A3-B58F-CEA285D10F08}" srcOrd="2" destOrd="0" presId="urn:microsoft.com/office/officeart/2005/8/layout/hierarchy4"/>
    <dgm:cxn modelId="{9AE2C225-FEE6-4FBF-A9C6-932A80261800}" type="presParOf" srcId="{42477897-EEDA-48A3-B58F-CEA285D10F08}" destId="{84EBE203-9A4F-4873-A840-042296B60C4C}" srcOrd="0" destOrd="0" presId="urn:microsoft.com/office/officeart/2005/8/layout/hierarchy4"/>
    <dgm:cxn modelId="{57A579A2-A4E7-4EB9-A77E-5363B5733706}" type="presParOf" srcId="{84EBE203-9A4F-4873-A840-042296B60C4C}" destId="{32E82F6C-1A68-4322-A8D6-1D0C858876E3}" srcOrd="0" destOrd="0" presId="urn:microsoft.com/office/officeart/2005/8/layout/hierarchy4"/>
    <dgm:cxn modelId="{33FE2AC2-DE7F-474A-B6F0-F44B4FD70699}" type="presParOf" srcId="{84EBE203-9A4F-4873-A840-042296B60C4C}" destId="{C0D4A0E6-D5A3-4B8D-89CD-36BC9E5D31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B974F-B2E9-4ADC-A8CF-E411B7ABB19E}">
      <dsp:nvSpPr>
        <dsp:cNvPr id="0" name=""/>
        <dsp:cNvSpPr/>
      </dsp:nvSpPr>
      <dsp:spPr>
        <a:xfrm>
          <a:off x="0" y="0"/>
          <a:ext cx="9074102" cy="801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Посетитель заполняет форму на сайте</a:t>
          </a:r>
          <a:endParaRPr lang="ru-RU" sz="2400" kern="1200" dirty="0"/>
        </a:p>
      </dsp:txBody>
      <dsp:txXfrm>
        <a:off x="23473" y="23473"/>
        <a:ext cx="9027156" cy="754483"/>
      </dsp:txXfrm>
    </dsp:sp>
    <dsp:sp modelId="{4916DA7C-9DAF-4F60-A8FB-73CE3FA7B04D}">
      <dsp:nvSpPr>
        <dsp:cNvPr id="0" name=""/>
        <dsp:cNvSpPr/>
      </dsp:nvSpPr>
      <dsp:spPr>
        <a:xfrm>
          <a:off x="1611" y="880829"/>
          <a:ext cx="9074102" cy="801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Запись о ресурсе попадает в список к просмотру</a:t>
          </a:r>
          <a:endParaRPr lang="ru-RU" sz="2400" kern="1200"/>
        </a:p>
      </dsp:txBody>
      <dsp:txXfrm>
        <a:off x="25084" y="904302"/>
        <a:ext cx="9027156" cy="754483"/>
      </dsp:txXfrm>
    </dsp:sp>
    <dsp:sp modelId="{34A3A37F-9531-4581-9CC4-64765F8A97BF}">
      <dsp:nvSpPr>
        <dsp:cNvPr id="0" name=""/>
        <dsp:cNvSpPr/>
      </dsp:nvSpPr>
      <dsp:spPr>
        <a:xfrm>
          <a:off x="1611" y="1760568"/>
          <a:ext cx="9074102" cy="801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Запись просматривает редактор</a:t>
          </a:r>
          <a:endParaRPr lang="ru-RU" sz="2400" kern="1200"/>
        </a:p>
      </dsp:txBody>
      <dsp:txXfrm>
        <a:off x="25084" y="1784041"/>
        <a:ext cx="9027156" cy="754483"/>
      </dsp:txXfrm>
    </dsp:sp>
    <dsp:sp modelId="{C4763C5D-E069-401A-83F9-B8C944E18B8D}">
      <dsp:nvSpPr>
        <dsp:cNvPr id="0" name=""/>
        <dsp:cNvSpPr/>
      </dsp:nvSpPr>
      <dsp:spPr>
        <a:xfrm>
          <a:off x="1611" y="2640307"/>
          <a:ext cx="4489907" cy="801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Запись одобрена</a:t>
          </a:r>
        </a:p>
      </dsp:txBody>
      <dsp:txXfrm>
        <a:off x="25084" y="2663780"/>
        <a:ext cx="4442961" cy="754483"/>
      </dsp:txXfrm>
    </dsp:sp>
    <dsp:sp modelId="{6034AE10-9FD3-4DF8-8CDB-59990A03AEA5}">
      <dsp:nvSpPr>
        <dsp:cNvPr id="0" name=""/>
        <dsp:cNvSpPr/>
      </dsp:nvSpPr>
      <dsp:spPr>
        <a:xfrm>
          <a:off x="1611" y="3520046"/>
          <a:ext cx="4489907" cy="801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Указывается причина отказа</a:t>
          </a:r>
        </a:p>
      </dsp:txBody>
      <dsp:txXfrm>
        <a:off x="25084" y="3543519"/>
        <a:ext cx="4442961" cy="754483"/>
      </dsp:txXfrm>
    </dsp:sp>
    <dsp:sp modelId="{B7A99EE1-560D-4902-91EA-227B5F8BCE95}">
      <dsp:nvSpPr>
        <dsp:cNvPr id="0" name=""/>
        <dsp:cNvSpPr/>
      </dsp:nvSpPr>
      <dsp:spPr>
        <a:xfrm>
          <a:off x="1611" y="4399786"/>
          <a:ext cx="4489907" cy="801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Посетителю отправляется уведомление</a:t>
          </a:r>
        </a:p>
      </dsp:txBody>
      <dsp:txXfrm>
        <a:off x="25084" y="4423259"/>
        <a:ext cx="4442961" cy="754483"/>
      </dsp:txXfrm>
    </dsp:sp>
    <dsp:sp modelId="{2290E31C-C1A1-41BC-98AA-38594BCD1142}">
      <dsp:nvSpPr>
        <dsp:cNvPr id="0" name=""/>
        <dsp:cNvSpPr/>
      </dsp:nvSpPr>
      <dsp:spPr>
        <a:xfrm>
          <a:off x="4585806" y="2640307"/>
          <a:ext cx="4489907" cy="801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Запись неодобрена</a:t>
          </a:r>
        </a:p>
      </dsp:txBody>
      <dsp:txXfrm>
        <a:off x="4609279" y="2663780"/>
        <a:ext cx="4442961" cy="754483"/>
      </dsp:txXfrm>
    </dsp:sp>
    <dsp:sp modelId="{B468CF24-6D50-4A93-8B2E-A5145179E03C}">
      <dsp:nvSpPr>
        <dsp:cNvPr id="0" name=""/>
        <dsp:cNvSpPr/>
      </dsp:nvSpPr>
      <dsp:spPr>
        <a:xfrm>
          <a:off x="4585806" y="3520046"/>
          <a:ext cx="4489907" cy="801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Запись редактируется</a:t>
          </a:r>
        </a:p>
      </dsp:txBody>
      <dsp:txXfrm>
        <a:off x="4609279" y="3543519"/>
        <a:ext cx="4442961" cy="754483"/>
      </dsp:txXfrm>
    </dsp:sp>
    <dsp:sp modelId="{32E82F6C-1A68-4322-A8D6-1D0C858876E3}">
      <dsp:nvSpPr>
        <dsp:cNvPr id="0" name=""/>
        <dsp:cNvSpPr/>
      </dsp:nvSpPr>
      <dsp:spPr>
        <a:xfrm>
          <a:off x="4585806" y="4399786"/>
          <a:ext cx="4489907" cy="801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Запись публикуется</a:t>
          </a:r>
        </a:p>
      </dsp:txBody>
      <dsp:txXfrm>
        <a:off x="4609279" y="4423259"/>
        <a:ext cx="4442961" cy="754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B100C-0EDF-442D-A9AB-46CC3426D255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5EB80-C5CC-4167-863B-40CEC5D81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0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5EB80-C5CC-4167-863B-40CEC5D81C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7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BD9794-A4CC-42D0-9A65-24C6B9EF407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kids.kaspersky.ru/articles/internet-for-kids/" TargetMode="External"/><Relationship Id="rId13" Type="http://schemas.openxmlformats.org/officeDocument/2006/relationships/hyperlink" Target="https://clck.ru/Fjink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kids.kaspersky.ru/articles/spisok-detskih-sajtov/" TargetMode="External"/><Relationship Id="rId12" Type="http://schemas.openxmlformats.org/officeDocument/2006/relationships/hyperlink" Target="https://clck.ru/FjiY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https://clck.ru/FjiMV" TargetMode="External"/><Relationship Id="rId5" Type="http://schemas.openxmlformats.org/officeDocument/2006/relationships/image" Target="../media/image12.png"/><Relationship Id="rId10" Type="http://schemas.openxmlformats.org/officeDocument/2006/relationships/hyperlink" Target="https://clck.ru/FjiKX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web-landi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335" y="1721951"/>
            <a:ext cx="76882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3"/>
                </a:solidFill>
              </a:rPr>
              <a:t>Безопасные сайты для детей</a:t>
            </a:r>
            <a:endParaRPr lang="ru-RU" sz="6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" y="237005"/>
            <a:ext cx="8420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/>
                </a:solidFill>
              </a:rPr>
              <a:t>Рубрикатор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chemeClr val="accent3"/>
                </a:solidFill>
              </a:rPr>
              <a:t>ВебЛандии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328" y="2382391"/>
            <a:ext cx="8154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endParaRPr lang="ru-RU" sz="2000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32" y="857250"/>
            <a:ext cx="739933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1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" y="237005"/>
            <a:ext cx="8420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Критерии отбора сайтов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328" y="2382391"/>
            <a:ext cx="8154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endParaRPr lang="ru-RU" sz="2000" dirty="0" smtClean="0"/>
          </a:p>
        </p:txBody>
      </p:sp>
      <p:sp>
        <p:nvSpPr>
          <p:cNvPr id="7" name="Объект 3"/>
          <p:cNvSpPr>
            <a:spLocks noGrp="1"/>
          </p:cNvSpPr>
          <p:nvPr>
            <p:ph idx="1"/>
          </p:nvPr>
        </p:nvSpPr>
        <p:spPr>
          <a:xfrm>
            <a:off x="882650" y="1333500"/>
            <a:ext cx="7747000" cy="38877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</a:rPr>
              <a:t>интересный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контент для детей и подростков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</a:rPr>
              <a:t>новые знания, развитие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личности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</a:rPr>
              <a:t>не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содержать запрещённую информацию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</a:rPr>
              <a:t>гармоничный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дизайн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простая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структура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сайта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</a:rPr>
              <a:t>время загрузки сайта не велико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" y="237005"/>
            <a:ext cx="8420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Критерии отбора сайтов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328" y="2382391"/>
            <a:ext cx="8154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endParaRPr lang="ru-RU" sz="2000" dirty="0" smtClean="0"/>
          </a:p>
        </p:txBody>
      </p:sp>
      <p:sp>
        <p:nvSpPr>
          <p:cNvPr id="7" name="Объект 3"/>
          <p:cNvSpPr>
            <a:spLocks noGrp="1"/>
          </p:cNvSpPr>
          <p:nvPr>
            <p:ph idx="1"/>
          </p:nvPr>
        </p:nvSpPr>
        <p:spPr>
          <a:xfrm>
            <a:off x="873125" y="1247775"/>
            <a:ext cx="7747000" cy="38877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</a:rPr>
              <a:t>тексты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написаны грамотно русским языком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материал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прост для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понимания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</a:rPr>
              <a:t>не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содержит устаревших материалов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</a:rPr>
              <a:t>мало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рекламы, она «безвредна»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</a:rPr>
              <a:t>соблюдаются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правила защиты детей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</a:rPr>
              <a:t>сведения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об авторе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обратная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связь</a:t>
            </a:r>
            <a:endParaRPr lang="ru-RU" altLang="ru-RU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" y="237005"/>
            <a:ext cx="8420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/>
                </a:solidFill>
              </a:rPr>
              <a:t>Схема движения записи о ресурсе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328" y="2382391"/>
            <a:ext cx="8154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endParaRPr lang="ru-RU" sz="2000" dirty="0" smtClean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43132702"/>
              </p:ext>
            </p:extLst>
          </p:nvPr>
        </p:nvGraphicFramePr>
        <p:xfrm>
          <a:off x="66675" y="1560444"/>
          <a:ext cx="9077325" cy="520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" y="237005"/>
            <a:ext cx="8420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Список сайтов от Касперского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328" y="2382391"/>
            <a:ext cx="8154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endParaRPr lang="ru-RU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66750" y="1453762"/>
            <a:ext cx="8086724" cy="15388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2"/>
                </a:solidFill>
              </a:rPr>
              <a:t>kids.kaspersky.ru/articles/</a:t>
            </a:r>
            <a:r>
              <a:rPr lang="en-US" sz="4000" b="1" dirty="0" err="1" smtClean="0">
                <a:solidFill>
                  <a:schemeClr val="accent2"/>
                </a:solidFill>
              </a:rPr>
              <a:t>spisok-detskih-sajtov</a:t>
            </a:r>
            <a:r>
              <a:rPr lang="ru-RU" sz="5400" dirty="0" smtClean="0">
                <a:solidFill>
                  <a:schemeClr val="accent4"/>
                </a:solidFill>
              </a:rPr>
              <a:t> </a:t>
            </a:r>
            <a:endParaRPr lang="ru-RU" sz="5400" b="1" dirty="0">
              <a:ln>
                <a:solidFill>
                  <a:schemeClr val="accent2"/>
                </a:solidFill>
              </a:ln>
              <a:solidFill>
                <a:schemeClr val="accent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39" y="3273540"/>
            <a:ext cx="7881570" cy="309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6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50" y="237005"/>
            <a:ext cx="8477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Использованные </a:t>
            </a:r>
            <a:r>
              <a:rPr lang="ru-RU" sz="4000" b="1" dirty="0" smtClean="0">
                <a:solidFill>
                  <a:schemeClr val="accent3"/>
                </a:solidFill>
              </a:rPr>
              <a:t>источники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0" y="2962533"/>
            <a:ext cx="69368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0" y="3793236"/>
            <a:ext cx="609600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2" y="4664929"/>
            <a:ext cx="91297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0" y="5562044"/>
            <a:ext cx="981074" cy="55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0678" y="1131141"/>
            <a:ext cx="7886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Статья: Список детских </a:t>
            </a:r>
            <a:r>
              <a:rPr lang="ru-RU" sz="2000" b="1" dirty="0" smtClean="0"/>
              <a:t>сайтов </a:t>
            </a:r>
            <a:r>
              <a:rPr lang="en-US" sz="2000" dirty="0" smtClean="0">
                <a:hlinkClick r:id="rId7"/>
              </a:rPr>
              <a:t>https</a:t>
            </a:r>
            <a:r>
              <a:rPr lang="en-US" sz="2000" dirty="0">
                <a:hlinkClick r:id="rId7"/>
              </a:rPr>
              <a:t>://kids.kaspersky.ru/articles/spisok-detskih-sajtov</a:t>
            </a:r>
            <a:r>
              <a:rPr lang="en-US" sz="2000" dirty="0" smtClean="0">
                <a:hlinkClick r:id="rId7"/>
              </a:rPr>
              <a:t>/</a:t>
            </a:r>
            <a:endParaRPr lang="ru-RU" sz="2000" dirty="0" smtClean="0"/>
          </a:p>
          <a:p>
            <a:r>
              <a:rPr lang="ru-RU" sz="2000" b="1" dirty="0"/>
              <a:t>Статья: Детский </a:t>
            </a:r>
            <a:r>
              <a:rPr lang="ru-RU" sz="2000" b="1" dirty="0" smtClean="0"/>
              <a:t>Интернет </a:t>
            </a:r>
            <a:r>
              <a:rPr lang="en-US" sz="2000" dirty="0" smtClean="0">
                <a:hlinkClick r:id="rId8"/>
              </a:rPr>
              <a:t>https</a:t>
            </a:r>
            <a:r>
              <a:rPr lang="en-US" sz="2000" dirty="0">
                <a:hlinkClick r:id="rId8"/>
              </a:rPr>
              <a:t>://kids.kaspersky.ru/articles/internet-for-kids</a:t>
            </a:r>
            <a:r>
              <a:rPr lang="en-US" sz="2000" dirty="0" smtClean="0">
                <a:hlinkClick r:id="rId8"/>
              </a:rPr>
              <a:t>/</a:t>
            </a:r>
            <a:endParaRPr lang="ru-RU" sz="2000" dirty="0" smtClean="0"/>
          </a:p>
          <a:p>
            <a:r>
              <a:rPr lang="ru-RU" sz="2000" b="1" dirty="0" err="1"/>
              <a:t>ВебЛандия</a:t>
            </a:r>
            <a:r>
              <a:rPr lang="ru-RU" sz="2000" b="1" dirty="0"/>
              <a:t> – лучшие сайты для детей </a:t>
            </a:r>
            <a:r>
              <a:rPr lang="ru-RU" sz="2000" u="sng" dirty="0">
                <a:hlinkClick r:id="rId9"/>
              </a:rPr>
              <a:t>http://web-landia.ru/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39884" y="2967464"/>
            <a:ext cx="7188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10"/>
              </a:rPr>
              <a:t>https://</a:t>
            </a:r>
            <a:r>
              <a:rPr lang="en-US" sz="2000" dirty="0" smtClean="0">
                <a:hlinkClick r:id="rId10"/>
              </a:rPr>
              <a:t>clck.ru/FjiKX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22762" y="3823716"/>
            <a:ext cx="7022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hlinkClick r:id="rId11"/>
              </a:rPr>
              <a:t>https://</a:t>
            </a:r>
            <a:r>
              <a:rPr lang="en-US" sz="2000" dirty="0" smtClean="0">
                <a:solidFill>
                  <a:prstClr val="black"/>
                </a:solidFill>
                <a:hlinkClick r:id="rId11"/>
              </a:rPr>
              <a:t>clck.ru/FjiMV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22762" y="4670763"/>
            <a:ext cx="24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12"/>
              </a:rPr>
              <a:t>https://</a:t>
            </a:r>
            <a:r>
              <a:rPr lang="en-US" sz="2000" dirty="0" smtClean="0">
                <a:hlinkClick r:id="rId12"/>
              </a:rPr>
              <a:t>clck.ru/FjiY3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20440" y="5638325"/>
            <a:ext cx="2470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13"/>
              </a:rPr>
              <a:t>https://</a:t>
            </a:r>
            <a:r>
              <a:rPr lang="en-US" sz="2000" dirty="0" smtClean="0">
                <a:hlinkClick r:id="rId13"/>
              </a:rPr>
              <a:t>clck.ru/Fjink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43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746" y="237005"/>
            <a:ext cx="759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Проблемы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122" y="1088576"/>
            <a:ext cx="80010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Всё больше детей и </a:t>
            </a:r>
            <a:r>
              <a:rPr lang="ru-RU" sz="2400" dirty="0" smtClean="0"/>
              <a:t>подростков </a:t>
            </a:r>
            <a:r>
              <a:rPr lang="ru-RU" sz="2400" dirty="0"/>
              <a:t>пользуются интернетом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Количество угроз в сети растёт, виды «рисков» меняются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Дети нуждаются в защите и «детском» интернете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Фильтры необходимы, но они не совершенны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Количество ресурсов в сети постоянно увеличивается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Создаётся всё больше новых ресурсов для детей, но часто они исчезают либо «портятся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4972050"/>
            <a:ext cx="1324039" cy="13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746" y="237005"/>
            <a:ext cx="759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Проблемы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122" y="1088576"/>
            <a:ext cx="8001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Найти </a:t>
            </a:r>
            <a:r>
              <a:rPr lang="ru-RU" sz="2400" dirty="0"/>
              <a:t>лучшие «детские» ресурсы становится проблемой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Разнообразные «белые списки» обычно включают в себя далеко не лучший «детский контент»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Многие сайты для детей не соответствуют их возрастным особенностям, часто это – «некачественный» контент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Мнение детей и подростков о качестве контента обычно не учитываются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4972050"/>
            <a:ext cx="1324039" cy="13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746" y="237005"/>
            <a:ext cx="759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Рекомендации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122" y="1183826"/>
            <a:ext cx="80010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0–4 </a:t>
            </a:r>
            <a:r>
              <a:rPr lang="ru-RU" sz="2800" b="1" dirty="0" smtClean="0"/>
              <a:t>года</a:t>
            </a:r>
          </a:p>
          <a:p>
            <a:pPr algn="ctr"/>
            <a:endParaRPr lang="ru-RU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рано использовать интернет самостоятельно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детям интересны </a:t>
            </a:r>
            <a:r>
              <a:rPr lang="ru-RU" sz="2400" dirty="0"/>
              <a:t>игры, </a:t>
            </a:r>
            <a:r>
              <a:rPr lang="ru-RU" sz="2400" dirty="0" err="1"/>
              <a:t>аудиосказки</a:t>
            </a:r>
            <a:r>
              <a:rPr lang="ru-RU" sz="2400" dirty="0"/>
              <a:t>, мультики, интерактивные книги.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родителям будут </a:t>
            </a:r>
            <a:r>
              <a:rPr lang="ru-RU" sz="2400" dirty="0"/>
              <a:t>интересны сайты, с которых можно скачать и распечатать настоящие бумажные раскраски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02" y="4524375"/>
            <a:ext cx="2572147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7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746" y="237005"/>
            <a:ext cx="759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Рекомендации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826" y="1183826"/>
            <a:ext cx="82200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4–6 лет</a:t>
            </a:r>
          </a:p>
          <a:p>
            <a:pPr algn="ctr"/>
            <a:endParaRPr lang="ru-RU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первые </a:t>
            </a:r>
            <a:r>
              <a:rPr lang="ru-RU" sz="2400" dirty="0"/>
              <a:t>шаги </a:t>
            </a:r>
            <a:r>
              <a:rPr lang="ru-RU" sz="2400" dirty="0" smtClean="0"/>
              <a:t>дошкольников в </a:t>
            </a:r>
            <a:r>
              <a:rPr lang="ru-RU" sz="2400" dirty="0"/>
              <a:t>поиске </a:t>
            </a:r>
            <a:r>
              <a:rPr lang="ru-RU" sz="2400" dirty="0" smtClean="0"/>
              <a:t>развлечений в сети Интернет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интересны </a:t>
            </a:r>
            <a:r>
              <a:rPr lang="ru-RU" sz="2400" dirty="0"/>
              <a:t>сайты с играми, интерактивными раскрасками, детские аудиокниги, </a:t>
            </a:r>
            <a:r>
              <a:rPr lang="ru-RU" sz="2400" dirty="0" smtClean="0"/>
              <a:t>мультики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интересно </a:t>
            </a:r>
            <a:r>
              <a:rPr lang="ru-RU" sz="2400" dirty="0"/>
              <a:t>найти и выбрать что-то новое </a:t>
            </a:r>
            <a:r>
              <a:rPr lang="ru-RU" sz="2400" dirty="0" smtClean="0"/>
              <a:t>самостоятельно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63415"/>
            <a:ext cx="2667000" cy="20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4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746" y="237005"/>
            <a:ext cx="759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Рекомендации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122" y="1174301"/>
            <a:ext cx="81057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6–11 лет</a:t>
            </a:r>
          </a:p>
          <a:p>
            <a:pPr algn="ctr"/>
            <a:endParaRPr lang="ru-RU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интересны </a:t>
            </a:r>
            <a:r>
              <a:rPr lang="ru-RU" sz="2400" dirty="0"/>
              <a:t>все те же сайты, что и </a:t>
            </a:r>
            <a:r>
              <a:rPr lang="ru-RU" sz="2400" dirty="0" smtClean="0"/>
              <a:t>дошколятам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сфера </a:t>
            </a:r>
            <a:r>
              <a:rPr lang="ru-RU" sz="2400" dirty="0"/>
              <a:t>их интересов </a:t>
            </a:r>
            <a:r>
              <a:rPr lang="ru-RU" sz="2400" dirty="0" smtClean="0"/>
              <a:t>расширяется (более </a:t>
            </a:r>
            <a:r>
              <a:rPr lang="ru-RU" sz="2400" dirty="0"/>
              <a:t>взрослые игры и книги, </a:t>
            </a:r>
            <a:r>
              <a:rPr lang="ru-RU" sz="2400" dirty="0" smtClean="0"/>
              <a:t>использование Интернета </a:t>
            </a:r>
            <a:r>
              <a:rPr lang="ru-RU" sz="2400" dirty="0"/>
              <a:t>для учебы и </a:t>
            </a:r>
            <a:r>
              <a:rPr lang="ru-RU" sz="2400" dirty="0" smtClean="0"/>
              <a:t>самообразования)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развлекательные сайты </a:t>
            </a:r>
            <a:r>
              <a:rPr lang="ru-RU" sz="2400" dirty="0" smtClean="0"/>
              <a:t>те же + новые</a:t>
            </a:r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сайты </a:t>
            </a:r>
            <a:r>
              <a:rPr lang="ru-RU" sz="2400" dirty="0"/>
              <a:t>для учебы </a:t>
            </a:r>
            <a:r>
              <a:rPr lang="ru-RU" sz="2400" dirty="0" smtClean="0"/>
              <a:t>найти сложнее	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10" y="4829175"/>
            <a:ext cx="2958704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746" y="237005"/>
            <a:ext cx="759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Рекомендации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124" y="1307651"/>
            <a:ext cx="8105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11–16 лет</a:t>
            </a:r>
          </a:p>
          <a:p>
            <a:pPr algn="ctr"/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общение на 1 месте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сложно ограничить детскими сайтами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4" y="3712431"/>
            <a:ext cx="4924425" cy="277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3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" y="237005"/>
            <a:ext cx="8420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chemeClr val="accent3"/>
                </a:solidFill>
              </a:rPr>
              <a:t>ВебЛандия</a:t>
            </a:r>
            <a:r>
              <a:rPr lang="ru-RU" sz="4000" b="1" dirty="0">
                <a:solidFill>
                  <a:schemeClr val="accent2"/>
                </a:solidFill>
              </a:rPr>
              <a:t> </a:t>
            </a:r>
            <a:r>
              <a:rPr lang="ru-RU" sz="4000" b="1" dirty="0">
                <a:solidFill>
                  <a:schemeClr val="accent3"/>
                </a:solidFill>
              </a:rPr>
              <a:t>– «страна» лучших сайтов для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328" y="2382391"/>
            <a:ext cx="8154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endParaRPr lang="ru-RU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33449" y="2320538"/>
            <a:ext cx="717867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+mn-lt"/>
                <a:cs typeface="+mn-cs"/>
              </a:rPr>
              <a:t>web-landia.ru</a:t>
            </a:r>
            <a:endParaRPr lang="ru-RU" sz="4000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8342" y="3400559"/>
            <a:ext cx="474888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2012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73314" y="4467905"/>
            <a:ext cx="6698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1695 сайтов</a:t>
            </a:r>
          </a:p>
        </p:txBody>
      </p:sp>
    </p:spTree>
    <p:extLst>
      <p:ext uri="{BB962C8B-B14F-4D97-AF65-F5344CB8AC3E}">
        <p14:creationId xmlns:p14="http://schemas.microsoft.com/office/powerpoint/2010/main" val="39196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" y="237005"/>
            <a:ext cx="8420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Возможности</a:t>
            </a:r>
            <a:r>
              <a:rPr lang="ru-RU" sz="4000" b="1" dirty="0">
                <a:solidFill>
                  <a:schemeClr val="accent4"/>
                </a:solidFill>
              </a:rPr>
              <a:t> </a:t>
            </a:r>
            <a:r>
              <a:rPr lang="ru-RU" sz="4000" b="1" dirty="0" err="1">
                <a:solidFill>
                  <a:schemeClr val="accent3"/>
                </a:solidFill>
              </a:rPr>
              <a:t>ВебЛандии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328" y="2382391"/>
            <a:ext cx="8154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endParaRPr lang="ru-RU" sz="2000" dirty="0" smtClean="0"/>
          </a:p>
        </p:txBody>
      </p:sp>
      <p:sp>
        <p:nvSpPr>
          <p:cNvPr id="7" name="Объект 3"/>
          <p:cNvSpPr>
            <a:spLocks noGrp="1"/>
          </p:cNvSpPr>
          <p:nvPr>
            <p:ph idx="1"/>
          </p:nvPr>
        </p:nvSpPr>
        <p:spPr>
          <a:xfrm>
            <a:off x="911225" y="1628775"/>
            <a:ext cx="7747000" cy="38877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+mn-lt"/>
                <a:cs typeface="Arial" charset="0"/>
              </a:rPr>
              <a:t>лёгкое 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  <a:cs typeface="Arial" charset="0"/>
              </a:rPr>
              <a:t>и безопасное путешествие по сети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+mn-lt"/>
                <a:cs typeface="Arial" charset="0"/>
              </a:rPr>
              <a:t>тематический 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  <a:cs typeface="Arial" charset="0"/>
              </a:rPr>
              <a:t>каталог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+mn-lt"/>
                <a:cs typeface="Arial" charset="0"/>
              </a:rPr>
              <a:t>интересный 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  <a:cs typeface="Arial" charset="0"/>
              </a:rPr>
              <a:t>контент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+mn-lt"/>
                <a:cs typeface="Arial" charset="0"/>
              </a:rPr>
              <a:t>постоянное 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  <a:cs typeface="Arial" charset="0"/>
              </a:rPr>
              <a:t>обновление каталога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+mn-lt"/>
                <a:cs typeface="Arial" charset="0"/>
              </a:rPr>
              <a:t>возможность 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  <a:cs typeface="Arial" charset="0"/>
              </a:rPr>
              <a:t>предложить сайт для каталога</a:t>
            </a:r>
          </a:p>
        </p:txBody>
      </p:sp>
    </p:spTree>
    <p:extLst>
      <p:ext uri="{BB962C8B-B14F-4D97-AF65-F5344CB8AC3E}">
        <p14:creationId xmlns:p14="http://schemas.microsoft.com/office/powerpoint/2010/main" val="428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1299</TotalTime>
  <Words>407</Words>
  <Application>Microsoft Office PowerPoint</Application>
  <PresentationFormat>Экран (4:3)</PresentationFormat>
  <Paragraphs>91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Карушева Елена Николаевна</cp:lastModifiedBy>
  <cp:revision>166</cp:revision>
  <dcterms:created xsi:type="dcterms:W3CDTF">2016-11-18T14:12:19Z</dcterms:created>
  <dcterms:modified xsi:type="dcterms:W3CDTF">2019-04-24T07:07:42Z</dcterms:modified>
</cp:coreProperties>
</file>