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56" r:id="rId4"/>
    <p:sldId id="284" r:id="rId5"/>
    <p:sldId id="286" r:id="rId6"/>
    <p:sldId id="287" r:id="rId7"/>
    <p:sldId id="257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59" r:id="rId16"/>
    <p:sldId id="266" r:id="rId17"/>
    <p:sldId id="283" r:id="rId18"/>
    <p:sldId id="274" r:id="rId19"/>
    <p:sldId id="276" r:id="rId20"/>
    <p:sldId id="278" r:id="rId21"/>
    <p:sldId id="279" r:id="rId22"/>
    <p:sldId id="280" r:id="rId23"/>
    <p:sldId id="281" r:id="rId24"/>
    <p:sldId id="275" r:id="rId25"/>
    <p:sldId id="277" r:id="rId26"/>
    <p:sldId id="27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711"/>
    <a:srgbClr val="0033C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06387-9C6C-4AB6-8EE0-5A048B3E0A17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6071D4-C6E8-45E0-9EAB-A485C227EE0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u="none" dirty="0" err="1" smtClean="0">
              <a:latin typeface="+mj-lt"/>
            </a:rPr>
            <a:t>Контентные</a:t>
          </a:r>
          <a:r>
            <a:rPr lang="ru-RU" sz="1800" b="1" i="0" u="none" dirty="0" smtClean="0">
              <a:latin typeface="+mj-lt"/>
            </a:rPr>
            <a:t> риски</a:t>
          </a:r>
        </a:p>
        <a:p>
          <a:r>
            <a:rPr lang="ru-RU" sz="1400" dirty="0" smtClean="0">
              <a:latin typeface="+mj-lt"/>
            </a:rPr>
            <a:t>Возникают в процессе использования материалов, содержащих противозаконную, неэтичную и вредоносную информацию - </a:t>
          </a:r>
          <a:r>
            <a:rPr lang="ru-RU" altLang="ru-RU" sz="1400" dirty="0" smtClean="0">
              <a:latin typeface="+mj-lt"/>
              <a:ea typeface="Arial Unicode MS" pitchFamily="34" charset="-128"/>
              <a:cs typeface="Arial Unicode MS" pitchFamily="34" charset="-128"/>
            </a:rPr>
            <a:t>насилие, агрессию, эротику и порнографию, нецензурную лексику, пропаганду суицида, наркотических веществ и т.д.</a:t>
          </a:r>
          <a:endParaRPr lang="ru-RU" sz="1400" i="0" u="none" dirty="0">
            <a:latin typeface="+mj-lt"/>
          </a:endParaRPr>
        </a:p>
      </dgm:t>
    </dgm:pt>
    <dgm:pt modelId="{1BBB502B-7D30-42C0-AC6F-592C3B2EF7E5}" type="parTrans" cxnId="{3D4DF92F-B49D-4AA8-AE50-FC785A95CB23}">
      <dgm:prSet/>
      <dgm:spPr/>
      <dgm:t>
        <a:bodyPr/>
        <a:lstStyle/>
        <a:p>
          <a:endParaRPr lang="ru-RU"/>
        </a:p>
      </dgm:t>
    </dgm:pt>
    <dgm:pt modelId="{6B44F8C7-DB9B-4315-9DBB-B1057721DC52}" type="sibTrans" cxnId="{3D4DF92F-B49D-4AA8-AE50-FC785A95CB23}">
      <dgm:prSet/>
      <dgm:spPr/>
      <dgm:t>
        <a:bodyPr/>
        <a:lstStyle/>
        <a:p>
          <a:endParaRPr lang="ru-RU"/>
        </a:p>
      </dgm:t>
    </dgm:pt>
    <dgm:pt modelId="{33239D96-B60B-4C59-845D-E78194D49D2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>
              <a:latin typeface="+mj-lt"/>
            </a:rPr>
            <a:t>Коммуникационные риски</a:t>
          </a:r>
          <a:r>
            <a:rPr lang="ru-RU" sz="1800" i="0" dirty="0" smtClean="0">
              <a:latin typeface="+mj-lt"/>
            </a:rPr>
            <a:t> </a:t>
          </a:r>
        </a:p>
        <a:p>
          <a:r>
            <a:rPr lang="ru-RU" altLang="ru-RU" sz="1400" dirty="0" smtClean="0">
              <a:latin typeface="+mj-lt"/>
              <a:ea typeface="Arial Unicode MS" pitchFamily="34" charset="-128"/>
              <a:cs typeface="Arial Unicode MS" pitchFamily="34" charset="-128"/>
            </a:rPr>
            <a:t>Связаны с межличностными отношениями Интернет- пользователей и включают в себя незаконные контакты (например с целью встречи), </a:t>
          </a:r>
          <a:r>
            <a:rPr lang="ru-RU" altLang="ru-RU" sz="1400" dirty="0" err="1" smtClean="0">
              <a:latin typeface="+mj-lt"/>
              <a:ea typeface="Arial Unicode MS" pitchFamily="34" charset="-128"/>
              <a:cs typeface="Arial Unicode MS" pitchFamily="34" charset="-128"/>
            </a:rPr>
            <a:t>киберпреследования</a:t>
          </a:r>
          <a:r>
            <a:rPr lang="ru-RU" altLang="ru-RU" sz="1400" dirty="0" smtClean="0">
              <a:latin typeface="+mj-lt"/>
              <a:ea typeface="Arial Unicode MS" pitchFamily="34" charset="-128"/>
              <a:cs typeface="Arial Unicode MS" pitchFamily="34" charset="-128"/>
            </a:rPr>
            <a:t>, </a:t>
          </a:r>
          <a:r>
            <a:rPr lang="ru-RU" altLang="ru-RU" sz="1400" dirty="0" err="1" smtClean="0">
              <a:latin typeface="+mj-lt"/>
              <a:ea typeface="Arial Unicode MS" pitchFamily="34" charset="-128"/>
              <a:cs typeface="Arial Unicode MS" pitchFamily="34" charset="-128"/>
            </a:rPr>
            <a:t>киберунижения</a:t>
          </a:r>
          <a:r>
            <a:rPr lang="ru-RU" altLang="ru-RU" sz="1400" dirty="0" smtClean="0">
              <a:latin typeface="+mj-lt"/>
              <a:ea typeface="Arial Unicode MS" pitchFamily="34" charset="-128"/>
              <a:cs typeface="Arial Unicode MS" pitchFamily="34" charset="-128"/>
            </a:rPr>
            <a:t>, </a:t>
          </a:r>
          <a:r>
            <a:rPr lang="ru-RU" altLang="ru-RU" sz="1400" dirty="0" err="1" smtClean="0">
              <a:latin typeface="+mj-lt"/>
              <a:ea typeface="Arial Unicode MS" pitchFamily="34" charset="-128"/>
              <a:cs typeface="Arial Unicode MS" pitchFamily="34" charset="-128"/>
            </a:rPr>
            <a:t>груминг</a:t>
          </a:r>
          <a:r>
            <a:rPr lang="ru-RU" altLang="ru-RU" sz="1400" dirty="0" smtClean="0">
              <a:latin typeface="+mj-lt"/>
              <a:ea typeface="Arial Unicode MS" pitchFamily="34" charset="-128"/>
              <a:cs typeface="Arial Unicode MS" pitchFamily="34" charset="-128"/>
            </a:rPr>
            <a:t> и др. </a:t>
          </a:r>
          <a:endParaRPr lang="ru-RU" sz="1400" i="0" dirty="0">
            <a:latin typeface="+mj-lt"/>
          </a:endParaRPr>
        </a:p>
      </dgm:t>
    </dgm:pt>
    <dgm:pt modelId="{58EB1956-36C5-4897-B1CB-7F7127EB0BE6}" type="parTrans" cxnId="{26A14CE4-E640-4D6E-BFE3-6D13336FA8CC}">
      <dgm:prSet/>
      <dgm:spPr/>
      <dgm:t>
        <a:bodyPr/>
        <a:lstStyle/>
        <a:p>
          <a:endParaRPr lang="ru-RU"/>
        </a:p>
      </dgm:t>
    </dgm:pt>
    <dgm:pt modelId="{BC114971-DA4C-4FD9-A58F-6A36AE4BD0C5}" type="sibTrans" cxnId="{26A14CE4-E640-4D6E-BFE3-6D13336FA8CC}">
      <dgm:prSet/>
      <dgm:spPr/>
      <dgm:t>
        <a:bodyPr/>
        <a:lstStyle/>
        <a:p>
          <a:endParaRPr lang="ru-RU"/>
        </a:p>
      </dgm:t>
    </dgm:pt>
    <dgm:pt modelId="{BBF3BE53-8305-488A-B6A0-908EEBAB125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>
              <a:latin typeface="+mj-lt"/>
            </a:rPr>
            <a:t>Потребительские риски</a:t>
          </a:r>
          <a:r>
            <a:rPr lang="ru-RU" sz="1800" i="0" dirty="0" smtClean="0">
              <a:latin typeface="+mj-lt"/>
            </a:rPr>
            <a:t> </a:t>
          </a:r>
        </a:p>
        <a:p>
          <a:r>
            <a:rPr lang="ru-RU" altLang="ru-RU" sz="1400" dirty="0" smtClean="0">
              <a:latin typeface="+mj-lt"/>
              <a:ea typeface="ＭＳ Ｐゴシック" pitchFamily="34" charset="-128"/>
            </a:rPr>
            <a:t>Злоупотребление правами потребителя: риск приобретения товара низкого качества, подделок, контрафактной и фальсифицированной продукции, хищение денежных средств злоумышленником через </a:t>
          </a:r>
          <a:r>
            <a:rPr lang="ru-RU" altLang="ru-RU" sz="1400" dirty="0" err="1" smtClean="0">
              <a:latin typeface="+mj-lt"/>
              <a:ea typeface="ＭＳ Ｐゴシック" pitchFamily="34" charset="-128"/>
            </a:rPr>
            <a:t>онлайн-банкинг</a:t>
          </a:r>
          <a:r>
            <a:rPr lang="ru-RU" altLang="ru-RU" sz="1400" dirty="0" smtClean="0">
              <a:latin typeface="+mj-lt"/>
              <a:ea typeface="ＭＳ Ｐゴシック" pitchFamily="34" charset="-128"/>
            </a:rPr>
            <a:t> и т.д.</a:t>
          </a:r>
          <a:endParaRPr lang="ru-RU" sz="1400" i="0" dirty="0">
            <a:latin typeface="+mj-lt"/>
          </a:endParaRPr>
        </a:p>
      </dgm:t>
    </dgm:pt>
    <dgm:pt modelId="{7741363E-502B-4BEB-831B-5933F4889843}" type="parTrans" cxnId="{DBFFEC40-2736-48B2-866E-480901433AFE}">
      <dgm:prSet/>
      <dgm:spPr/>
      <dgm:t>
        <a:bodyPr/>
        <a:lstStyle/>
        <a:p>
          <a:endParaRPr lang="ru-RU"/>
        </a:p>
      </dgm:t>
    </dgm:pt>
    <dgm:pt modelId="{DD3F4471-4365-4808-8251-F0A641C299B5}" type="sibTrans" cxnId="{DBFFEC40-2736-48B2-866E-480901433AFE}">
      <dgm:prSet/>
      <dgm:spPr/>
      <dgm:t>
        <a:bodyPr/>
        <a:lstStyle/>
        <a:p>
          <a:endParaRPr lang="ru-RU"/>
        </a:p>
      </dgm:t>
    </dgm:pt>
    <dgm:pt modelId="{5C0E4F7A-5104-4509-9385-517A55F8536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>
            <a:latin typeface="+mj-lt"/>
          </a:endParaRPr>
        </a:p>
      </dgm:t>
    </dgm:pt>
    <dgm:pt modelId="{38196F2C-62C2-486E-89A1-93F27390EEE6}" type="parTrans" cxnId="{F6B911A4-4D60-42B6-B858-D0EA8880CF27}">
      <dgm:prSet/>
      <dgm:spPr/>
      <dgm:t>
        <a:bodyPr/>
        <a:lstStyle/>
        <a:p>
          <a:endParaRPr lang="ru-RU"/>
        </a:p>
      </dgm:t>
    </dgm:pt>
    <dgm:pt modelId="{9DE859FE-4258-4B66-A1F8-8B85C03D9E00}" type="sibTrans" cxnId="{F6B911A4-4D60-42B6-B858-D0EA8880CF27}">
      <dgm:prSet/>
      <dgm:spPr/>
      <dgm:t>
        <a:bodyPr/>
        <a:lstStyle/>
        <a:p>
          <a:endParaRPr lang="ru-RU"/>
        </a:p>
      </dgm:t>
    </dgm:pt>
    <dgm:pt modelId="{D8777D04-ACCE-4A91-BAC1-6C0C12FBE6E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>
              <a:latin typeface="+mj-lt"/>
            </a:rPr>
            <a:t>Технические риски</a:t>
          </a:r>
          <a:r>
            <a:rPr lang="ru-RU" sz="1800" i="0" dirty="0" smtClean="0">
              <a:latin typeface="+mj-lt"/>
            </a:rPr>
            <a:t> </a:t>
          </a:r>
        </a:p>
        <a:p>
          <a:r>
            <a:rPr lang="ru-RU" altLang="ru-RU" sz="1400" dirty="0" smtClean="0">
              <a:latin typeface="+mj-lt"/>
              <a:ea typeface="Arial Unicode MS" pitchFamily="34" charset="-128"/>
              <a:cs typeface="Arial Unicode MS" pitchFamily="34" charset="-128"/>
            </a:rPr>
            <a:t>Возможность повреждения ПО, информации, нарушение ее конфиденциальности или взлома аккаунта, хищения паролей и персональной информации злоумышленниками посредством вредоносного ПО и др. угроз.</a:t>
          </a:r>
          <a:endParaRPr lang="ru-RU" sz="1400" i="0" dirty="0">
            <a:latin typeface="+mj-lt"/>
          </a:endParaRPr>
        </a:p>
      </dgm:t>
    </dgm:pt>
    <dgm:pt modelId="{C052D841-7856-49A2-8DB2-5F6E274E8FA1}" type="parTrans" cxnId="{13FA82ED-F1D2-4326-AD3D-0AB81163AC97}">
      <dgm:prSet/>
      <dgm:spPr/>
      <dgm:t>
        <a:bodyPr/>
        <a:lstStyle/>
        <a:p>
          <a:endParaRPr lang="ru-RU"/>
        </a:p>
      </dgm:t>
    </dgm:pt>
    <dgm:pt modelId="{1EA81889-2E71-4557-80C1-1E824B00AEAA}" type="sibTrans" cxnId="{13FA82ED-F1D2-4326-AD3D-0AB81163AC97}">
      <dgm:prSet/>
      <dgm:spPr/>
      <dgm:t>
        <a:bodyPr/>
        <a:lstStyle/>
        <a:p>
          <a:endParaRPr lang="ru-RU"/>
        </a:p>
      </dgm:t>
    </dgm:pt>
    <dgm:pt modelId="{DF626553-6ED3-4942-AFA3-E0F62A5FA64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>
            <a:latin typeface="+mj-lt"/>
          </a:endParaRPr>
        </a:p>
      </dgm:t>
    </dgm:pt>
    <dgm:pt modelId="{89FFF791-CC3E-4D47-9DBB-E1171CC7856B}" type="parTrans" cxnId="{0AA7F772-5DC2-403D-B065-01516DB4D60A}">
      <dgm:prSet/>
      <dgm:spPr/>
      <dgm:t>
        <a:bodyPr/>
        <a:lstStyle/>
        <a:p>
          <a:endParaRPr lang="ru-RU"/>
        </a:p>
      </dgm:t>
    </dgm:pt>
    <dgm:pt modelId="{3DA541AF-CD04-41F9-852D-0DCD7E20D437}" type="sibTrans" cxnId="{0AA7F772-5DC2-403D-B065-01516DB4D60A}">
      <dgm:prSet/>
      <dgm:spPr/>
      <dgm:t>
        <a:bodyPr/>
        <a:lstStyle/>
        <a:p>
          <a:endParaRPr lang="ru-RU"/>
        </a:p>
      </dgm:t>
    </dgm:pt>
    <dgm:pt modelId="{5F8B6153-22AA-4625-ADB7-71B5403DE18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>
            <a:latin typeface="+mj-lt"/>
          </a:endParaRPr>
        </a:p>
      </dgm:t>
    </dgm:pt>
    <dgm:pt modelId="{7577A9C4-F28F-4D6E-BD53-D0DBF8350D0E}" type="parTrans" cxnId="{8059B1A6-2BD6-4F78-9335-434F92F49177}">
      <dgm:prSet/>
      <dgm:spPr/>
      <dgm:t>
        <a:bodyPr/>
        <a:lstStyle/>
        <a:p>
          <a:endParaRPr lang="ru-RU"/>
        </a:p>
      </dgm:t>
    </dgm:pt>
    <dgm:pt modelId="{2FF8108B-2C3E-4255-90AB-5B6B1627815E}" type="sibTrans" cxnId="{8059B1A6-2BD6-4F78-9335-434F92F49177}">
      <dgm:prSet/>
      <dgm:spPr/>
      <dgm:t>
        <a:bodyPr/>
        <a:lstStyle/>
        <a:p>
          <a:endParaRPr lang="ru-RU"/>
        </a:p>
      </dgm:t>
    </dgm:pt>
    <dgm:pt modelId="{CBD6585A-F0F1-467B-AFC9-00F66A5F5CF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+mj-lt"/>
            </a:rPr>
            <a:t>Интернет-зависимость</a:t>
          </a:r>
        </a:p>
        <a:p>
          <a:r>
            <a:rPr lang="ru-RU" sz="1400" b="0" dirty="0" smtClean="0">
              <a:latin typeface="+mj-lt"/>
            </a:rPr>
            <a:t>Непреодолимая тяга к чрезмерному использованию Интернета. В подростковой среде проявляется в форме увлечения </a:t>
          </a:r>
          <a:r>
            <a:rPr lang="ru-RU" sz="1400" b="0" dirty="0" err="1" smtClean="0">
              <a:latin typeface="+mj-lt"/>
            </a:rPr>
            <a:t>видео-играми</a:t>
          </a:r>
          <a:r>
            <a:rPr lang="ru-RU" sz="1400" b="0" dirty="0" smtClean="0">
              <a:latin typeface="+mj-lt"/>
            </a:rPr>
            <a:t>, навязчивой потребности к общению в чатах, круглосуточном просмотре фильмов и сериалов в Сети.</a:t>
          </a:r>
          <a:endParaRPr lang="ru-RU" sz="1400" dirty="0">
            <a:latin typeface="+mj-lt"/>
          </a:endParaRPr>
        </a:p>
      </dgm:t>
    </dgm:pt>
    <dgm:pt modelId="{B4D848FB-7B49-4827-91AC-81D680BB9FB5}" type="parTrans" cxnId="{2F4C14C7-1ECE-47A9-AEB1-F1BE05056341}">
      <dgm:prSet/>
      <dgm:spPr/>
      <dgm:t>
        <a:bodyPr/>
        <a:lstStyle/>
        <a:p>
          <a:endParaRPr lang="ru-RU"/>
        </a:p>
      </dgm:t>
    </dgm:pt>
    <dgm:pt modelId="{C94A46C8-0077-43AC-B6FF-52308F6353D7}" type="sibTrans" cxnId="{2F4C14C7-1ECE-47A9-AEB1-F1BE05056341}">
      <dgm:prSet/>
      <dgm:spPr/>
      <dgm:t>
        <a:bodyPr/>
        <a:lstStyle/>
        <a:p>
          <a:endParaRPr lang="ru-RU"/>
        </a:p>
      </dgm:t>
    </dgm:pt>
    <dgm:pt modelId="{638C1661-236F-4AAD-83DE-300E5000AC62}" type="pres">
      <dgm:prSet presAssocID="{80C06387-9C6C-4AB6-8EE0-5A048B3E0A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3196E4-FDBC-4C3F-AE3A-34A0CFE46A06}" type="pres">
      <dgm:prSet presAssocID="{BF6071D4-C6E8-45E0-9EAB-A485C227EE07}" presName="comp" presStyleCnt="0"/>
      <dgm:spPr/>
    </dgm:pt>
    <dgm:pt modelId="{01372BD0-D95B-45CE-A239-BAFA0468FE92}" type="pres">
      <dgm:prSet presAssocID="{BF6071D4-C6E8-45E0-9EAB-A485C227EE07}" presName="box" presStyleLbl="node1" presStyleIdx="0" presStyleCnt="5"/>
      <dgm:spPr/>
      <dgm:t>
        <a:bodyPr/>
        <a:lstStyle/>
        <a:p>
          <a:endParaRPr lang="ru-RU"/>
        </a:p>
      </dgm:t>
    </dgm:pt>
    <dgm:pt modelId="{619288EA-DF75-45E1-88EB-27ADCC2B03AE}" type="pres">
      <dgm:prSet presAssocID="{BF6071D4-C6E8-45E0-9EAB-A485C227EE07}" presName="img" presStyleLbl="fgImgPlace1" presStyleIdx="0" presStyleCnt="5" custScaleX="722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4FC164-F915-436C-9055-1CBB7C781417}" type="pres">
      <dgm:prSet presAssocID="{BF6071D4-C6E8-45E0-9EAB-A485C227EE0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9DCBE-9CA2-4F64-BC21-71DF737A6591}" type="pres">
      <dgm:prSet presAssocID="{6B44F8C7-DB9B-4315-9DBB-B1057721DC52}" presName="spacer" presStyleCnt="0"/>
      <dgm:spPr/>
    </dgm:pt>
    <dgm:pt modelId="{516C1459-6F1C-457B-B9E1-82E9EE2125F4}" type="pres">
      <dgm:prSet presAssocID="{33239D96-B60B-4C59-845D-E78194D49D22}" presName="comp" presStyleCnt="0"/>
      <dgm:spPr/>
    </dgm:pt>
    <dgm:pt modelId="{C5FC60FB-DCD5-4A94-8E5D-5A465404101C}" type="pres">
      <dgm:prSet presAssocID="{33239D96-B60B-4C59-845D-E78194D49D22}" presName="box" presStyleLbl="node1" presStyleIdx="1" presStyleCnt="5"/>
      <dgm:spPr/>
      <dgm:t>
        <a:bodyPr/>
        <a:lstStyle/>
        <a:p>
          <a:endParaRPr lang="ru-RU"/>
        </a:p>
      </dgm:t>
    </dgm:pt>
    <dgm:pt modelId="{2C4F1E73-7248-4C67-A5FE-4C183621C5DA}" type="pres">
      <dgm:prSet presAssocID="{33239D96-B60B-4C59-845D-E78194D49D22}" presName="img" presStyleLbl="fgImgPlace1" presStyleIdx="1" presStyleCnt="5" custScaleX="722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BDDC3DF-DFA5-416F-8D5B-240F7230DEC9}" type="pres">
      <dgm:prSet presAssocID="{33239D96-B60B-4C59-845D-E78194D49D2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59CC6-D4BF-45F7-846A-2FF863004919}" type="pres">
      <dgm:prSet presAssocID="{BC114971-DA4C-4FD9-A58F-6A36AE4BD0C5}" presName="spacer" presStyleCnt="0"/>
      <dgm:spPr/>
    </dgm:pt>
    <dgm:pt modelId="{18306607-ED8E-4978-9DCE-68C19B995846}" type="pres">
      <dgm:prSet presAssocID="{BBF3BE53-8305-488A-B6A0-908EEBAB1256}" presName="comp" presStyleCnt="0"/>
      <dgm:spPr/>
    </dgm:pt>
    <dgm:pt modelId="{9BE27576-C2DF-44FB-AA38-8DED47CB250B}" type="pres">
      <dgm:prSet presAssocID="{BBF3BE53-8305-488A-B6A0-908EEBAB1256}" presName="box" presStyleLbl="node1" presStyleIdx="2" presStyleCnt="5"/>
      <dgm:spPr/>
      <dgm:t>
        <a:bodyPr/>
        <a:lstStyle/>
        <a:p>
          <a:endParaRPr lang="ru-RU"/>
        </a:p>
      </dgm:t>
    </dgm:pt>
    <dgm:pt modelId="{B69B7D45-0A32-4F1A-9A39-565EE5EEDF28}" type="pres">
      <dgm:prSet presAssocID="{BBF3BE53-8305-488A-B6A0-908EEBAB1256}" presName="img" presStyleLbl="fgImgPlace1" presStyleIdx="2" presStyleCnt="5" custScaleX="722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BF09421-4E3D-4DDF-A364-6C16EF8D718A}" type="pres">
      <dgm:prSet presAssocID="{BBF3BE53-8305-488A-B6A0-908EEBAB125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F7EA2-C011-46D7-85EE-3A237C2FD3D7}" type="pres">
      <dgm:prSet presAssocID="{DD3F4471-4365-4808-8251-F0A641C299B5}" presName="spacer" presStyleCnt="0"/>
      <dgm:spPr/>
    </dgm:pt>
    <dgm:pt modelId="{15E820F6-467B-4E6B-B5D3-639396A25DA1}" type="pres">
      <dgm:prSet presAssocID="{D8777D04-ACCE-4A91-BAC1-6C0C12FBE6E8}" presName="comp" presStyleCnt="0"/>
      <dgm:spPr/>
    </dgm:pt>
    <dgm:pt modelId="{D7C37ADE-2571-4413-ADA0-6CB821E876C7}" type="pres">
      <dgm:prSet presAssocID="{D8777D04-ACCE-4A91-BAC1-6C0C12FBE6E8}" presName="box" presStyleLbl="node1" presStyleIdx="3" presStyleCnt="5"/>
      <dgm:spPr/>
      <dgm:t>
        <a:bodyPr/>
        <a:lstStyle/>
        <a:p>
          <a:endParaRPr lang="ru-RU"/>
        </a:p>
      </dgm:t>
    </dgm:pt>
    <dgm:pt modelId="{4A7B5954-B1D4-431F-9051-7580C94D790C}" type="pres">
      <dgm:prSet presAssocID="{D8777D04-ACCE-4A91-BAC1-6C0C12FBE6E8}" presName="img" presStyleLbl="fgImgPlace1" presStyleIdx="3" presStyleCnt="5" custScaleX="7222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227360A-5879-4CE5-823F-5A6C8B31DF01}" type="pres">
      <dgm:prSet presAssocID="{D8777D04-ACCE-4A91-BAC1-6C0C12FBE6E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3CBC2-609A-416E-844E-1238F897C832}" type="pres">
      <dgm:prSet presAssocID="{1EA81889-2E71-4557-80C1-1E824B00AEAA}" presName="spacer" presStyleCnt="0"/>
      <dgm:spPr/>
    </dgm:pt>
    <dgm:pt modelId="{402B5F9D-C608-49B2-BBD6-EBD214DCC565}" type="pres">
      <dgm:prSet presAssocID="{CBD6585A-F0F1-467B-AFC9-00F66A5F5CFC}" presName="comp" presStyleCnt="0"/>
      <dgm:spPr/>
    </dgm:pt>
    <dgm:pt modelId="{D0A69082-B13C-4866-9315-1DE6B15F9E5D}" type="pres">
      <dgm:prSet presAssocID="{CBD6585A-F0F1-467B-AFC9-00F66A5F5CFC}" presName="box" presStyleLbl="node1" presStyleIdx="4" presStyleCnt="5"/>
      <dgm:spPr/>
      <dgm:t>
        <a:bodyPr/>
        <a:lstStyle/>
        <a:p>
          <a:endParaRPr lang="ru-RU"/>
        </a:p>
      </dgm:t>
    </dgm:pt>
    <dgm:pt modelId="{ABBF8BC9-516C-44AE-AC50-1B24299FE3C0}" type="pres">
      <dgm:prSet presAssocID="{CBD6585A-F0F1-467B-AFC9-00F66A5F5CFC}" presName="img" presStyleLbl="fgImgPlace1" presStyleIdx="4" presStyleCnt="5" custScaleX="7482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67BADC-8D83-4ECB-A94E-B2C9EF6089A8}" type="pres">
      <dgm:prSet presAssocID="{CBD6585A-F0F1-467B-AFC9-00F66A5F5CF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C763C7-141F-40E3-800F-EA4463098ACC}" type="presOf" srcId="{BBF3BE53-8305-488A-B6A0-908EEBAB1256}" destId="{9BE27576-C2DF-44FB-AA38-8DED47CB250B}" srcOrd="0" destOrd="0" presId="urn:microsoft.com/office/officeart/2005/8/layout/vList4#3"/>
    <dgm:cxn modelId="{94FEE3C3-199F-4DC9-9228-4F6B8DB003F0}" type="presOf" srcId="{CBD6585A-F0F1-467B-AFC9-00F66A5F5CFC}" destId="{D0A69082-B13C-4866-9315-1DE6B15F9E5D}" srcOrd="0" destOrd="0" presId="urn:microsoft.com/office/officeart/2005/8/layout/vList4#3"/>
    <dgm:cxn modelId="{8059B1A6-2BD6-4F78-9335-434F92F49177}" srcId="{D8777D04-ACCE-4A91-BAC1-6C0C12FBE6E8}" destId="{5F8B6153-22AA-4625-ADB7-71B5403DE188}" srcOrd="0" destOrd="0" parTransId="{7577A9C4-F28F-4D6E-BD53-D0DBF8350D0E}" sibTransId="{2FF8108B-2C3E-4255-90AB-5B6B1627815E}"/>
    <dgm:cxn modelId="{BDBBF24B-B128-48AD-91B0-B57328384B1B}" type="presOf" srcId="{BF6071D4-C6E8-45E0-9EAB-A485C227EE07}" destId="{01372BD0-D95B-45CE-A239-BAFA0468FE92}" srcOrd="0" destOrd="0" presId="urn:microsoft.com/office/officeart/2005/8/layout/vList4#3"/>
    <dgm:cxn modelId="{63ECC38E-FC41-4B98-BE6B-86138E3C4AB8}" type="presOf" srcId="{D8777D04-ACCE-4A91-BAC1-6C0C12FBE6E8}" destId="{9227360A-5879-4CE5-823F-5A6C8B31DF01}" srcOrd="1" destOrd="0" presId="urn:microsoft.com/office/officeart/2005/8/layout/vList4#3"/>
    <dgm:cxn modelId="{13FA82ED-F1D2-4326-AD3D-0AB81163AC97}" srcId="{80C06387-9C6C-4AB6-8EE0-5A048B3E0A17}" destId="{D8777D04-ACCE-4A91-BAC1-6C0C12FBE6E8}" srcOrd="3" destOrd="0" parTransId="{C052D841-7856-49A2-8DB2-5F6E274E8FA1}" sibTransId="{1EA81889-2E71-4557-80C1-1E824B00AEAA}"/>
    <dgm:cxn modelId="{2F4C14C7-1ECE-47A9-AEB1-F1BE05056341}" srcId="{80C06387-9C6C-4AB6-8EE0-5A048B3E0A17}" destId="{CBD6585A-F0F1-467B-AFC9-00F66A5F5CFC}" srcOrd="4" destOrd="0" parTransId="{B4D848FB-7B49-4827-91AC-81D680BB9FB5}" sibTransId="{C94A46C8-0077-43AC-B6FF-52308F6353D7}"/>
    <dgm:cxn modelId="{F9A3390C-EF18-4958-92CE-EC78872370AD}" type="presOf" srcId="{BF6071D4-C6E8-45E0-9EAB-A485C227EE07}" destId="{064FC164-F915-436C-9055-1CBB7C781417}" srcOrd="1" destOrd="0" presId="urn:microsoft.com/office/officeart/2005/8/layout/vList4#3"/>
    <dgm:cxn modelId="{0E0D9E17-E316-4B49-8415-7424BCA7626E}" type="presOf" srcId="{BBF3BE53-8305-488A-B6A0-908EEBAB1256}" destId="{ABF09421-4E3D-4DDF-A364-6C16EF8D718A}" srcOrd="1" destOrd="0" presId="urn:microsoft.com/office/officeart/2005/8/layout/vList4#3"/>
    <dgm:cxn modelId="{3D4DF92F-B49D-4AA8-AE50-FC785A95CB23}" srcId="{80C06387-9C6C-4AB6-8EE0-5A048B3E0A17}" destId="{BF6071D4-C6E8-45E0-9EAB-A485C227EE07}" srcOrd="0" destOrd="0" parTransId="{1BBB502B-7D30-42C0-AC6F-592C3B2EF7E5}" sibTransId="{6B44F8C7-DB9B-4315-9DBB-B1057721DC52}"/>
    <dgm:cxn modelId="{4336EF9D-749C-4789-BE50-01496B17DB23}" type="presOf" srcId="{5C0E4F7A-5104-4509-9385-517A55F85365}" destId="{9227360A-5879-4CE5-823F-5A6C8B31DF01}" srcOrd="1" destOrd="3" presId="urn:microsoft.com/office/officeart/2005/8/layout/vList4#3"/>
    <dgm:cxn modelId="{B41950F5-3703-46C9-B8DE-10551F69EAAC}" type="presOf" srcId="{33239D96-B60B-4C59-845D-E78194D49D22}" destId="{4BDDC3DF-DFA5-416F-8D5B-240F7230DEC9}" srcOrd="1" destOrd="0" presId="urn:microsoft.com/office/officeart/2005/8/layout/vList4#3"/>
    <dgm:cxn modelId="{A778AD10-CE12-4A2D-BED1-A8ADFF0427F5}" type="presOf" srcId="{80C06387-9C6C-4AB6-8EE0-5A048B3E0A17}" destId="{638C1661-236F-4AAD-83DE-300E5000AC62}" srcOrd="0" destOrd="0" presId="urn:microsoft.com/office/officeart/2005/8/layout/vList4#3"/>
    <dgm:cxn modelId="{76F919ED-90BA-470A-854C-97E1CCCED712}" type="presOf" srcId="{CBD6585A-F0F1-467B-AFC9-00F66A5F5CFC}" destId="{4D67BADC-8D83-4ECB-A94E-B2C9EF6089A8}" srcOrd="1" destOrd="0" presId="urn:microsoft.com/office/officeart/2005/8/layout/vList4#3"/>
    <dgm:cxn modelId="{8DD5D68E-66DD-4205-8538-E18CBAE2E706}" type="presOf" srcId="{DF626553-6ED3-4942-AFA3-E0F62A5FA647}" destId="{D7C37ADE-2571-4413-ADA0-6CB821E876C7}" srcOrd="0" destOrd="2" presId="urn:microsoft.com/office/officeart/2005/8/layout/vList4#3"/>
    <dgm:cxn modelId="{DC3F135F-5194-44E9-A400-8B85CD17B36C}" type="presOf" srcId="{5F8B6153-22AA-4625-ADB7-71B5403DE188}" destId="{D7C37ADE-2571-4413-ADA0-6CB821E876C7}" srcOrd="0" destOrd="1" presId="urn:microsoft.com/office/officeart/2005/8/layout/vList4#3"/>
    <dgm:cxn modelId="{19152238-31F2-43E0-AB0E-D9268F64F4C5}" type="presOf" srcId="{5C0E4F7A-5104-4509-9385-517A55F85365}" destId="{D7C37ADE-2571-4413-ADA0-6CB821E876C7}" srcOrd="0" destOrd="3" presId="urn:microsoft.com/office/officeart/2005/8/layout/vList4#3"/>
    <dgm:cxn modelId="{26A14CE4-E640-4D6E-BFE3-6D13336FA8CC}" srcId="{80C06387-9C6C-4AB6-8EE0-5A048B3E0A17}" destId="{33239D96-B60B-4C59-845D-E78194D49D22}" srcOrd="1" destOrd="0" parTransId="{58EB1956-36C5-4897-B1CB-7F7127EB0BE6}" sibTransId="{BC114971-DA4C-4FD9-A58F-6A36AE4BD0C5}"/>
    <dgm:cxn modelId="{848E8BD2-67B1-4BB8-BE78-EBC06AB62211}" type="presOf" srcId="{D8777D04-ACCE-4A91-BAC1-6C0C12FBE6E8}" destId="{D7C37ADE-2571-4413-ADA0-6CB821E876C7}" srcOrd="0" destOrd="0" presId="urn:microsoft.com/office/officeart/2005/8/layout/vList4#3"/>
    <dgm:cxn modelId="{54988374-1B7B-463A-A2BA-1802997307B9}" type="presOf" srcId="{33239D96-B60B-4C59-845D-E78194D49D22}" destId="{C5FC60FB-DCD5-4A94-8E5D-5A465404101C}" srcOrd="0" destOrd="0" presId="urn:microsoft.com/office/officeart/2005/8/layout/vList4#3"/>
    <dgm:cxn modelId="{F6B911A4-4D60-42B6-B858-D0EA8880CF27}" srcId="{D8777D04-ACCE-4A91-BAC1-6C0C12FBE6E8}" destId="{5C0E4F7A-5104-4509-9385-517A55F85365}" srcOrd="2" destOrd="0" parTransId="{38196F2C-62C2-486E-89A1-93F27390EEE6}" sibTransId="{9DE859FE-4258-4B66-A1F8-8B85C03D9E00}"/>
    <dgm:cxn modelId="{0AA7F772-5DC2-403D-B065-01516DB4D60A}" srcId="{D8777D04-ACCE-4A91-BAC1-6C0C12FBE6E8}" destId="{DF626553-6ED3-4942-AFA3-E0F62A5FA647}" srcOrd="1" destOrd="0" parTransId="{89FFF791-CC3E-4D47-9DBB-E1171CC7856B}" sibTransId="{3DA541AF-CD04-41F9-852D-0DCD7E20D437}"/>
    <dgm:cxn modelId="{DBFFEC40-2736-48B2-866E-480901433AFE}" srcId="{80C06387-9C6C-4AB6-8EE0-5A048B3E0A17}" destId="{BBF3BE53-8305-488A-B6A0-908EEBAB1256}" srcOrd="2" destOrd="0" parTransId="{7741363E-502B-4BEB-831B-5933F4889843}" sibTransId="{DD3F4471-4365-4808-8251-F0A641C299B5}"/>
    <dgm:cxn modelId="{3B038F02-844A-44D2-B743-72E5A674B474}" type="presOf" srcId="{DF626553-6ED3-4942-AFA3-E0F62A5FA647}" destId="{9227360A-5879-4CE5-823F-5A6C8B31DF01}" srcOrd="1" destOrd="2" presId="urn:microsoft.com/office/officeart/2005/8/layout/vList4#3"/>
    <dgm:cxn modelId="{89E75B65-424F-487F-8DA2-8EB51E27F567}" type="presOf" srcId="{5F8B6153-22AA-4625-ADB7-71B5403DE188}" destId="{9227360A-5879-4CE5-823F-5A6C8B31DF01}" srcOrd="1" destOrd="1" presId="urn:microsoft.com/office/officeart/2005/8/layout/vList4#3"/>
    <dgm:cxn modelId="{404971DF-6E29-4586-950B-F24425F487ED}" type="presParOf" srcId="{638C1661-236F-4AAD-83DE-300E5000AC62}" destId="{A23196E4-FDBC-4C3F-AE3A-34A0CFE46A06}" srcOrd="0" destOrd="0" presId="urn:microsoft.com/office/officeart/2005/8/layout/vList4#3"/>
    <dgm:cxn modelId="{A0BD946E-477C-425E-AB40-84952140BAE1}" type="presParOf" srcId="{A23196E4-FDBC-4C3F-AE3A-34A0CFE46A06}" destId="{01372BD0-D95B-45CE-A239-BAFA0468FE92}" srcOrd="0" destOrd="0" presId="urn:microsoft.com/office/officeart/2005/8/layout/vList4#3"/>
    <dgm:cxn modelId="{E7B108A8-B0FE-4079-A61C-6F8A07EBA051}" type="presParOf" srcId="{A23196E4-FDBC-4C3F-AE3A-34A0CFE46A06}" destId="{619288EA-DF75-45E1-88EB-27ADCC2B03AE}" srcOrd="1" destOrd="0" presId="urn:microsoft.com/office/officeart/2005/8/layout/vList4#3"/>
    <dgm:cxn modelId="{0C8F7746-FF57-4B86-8D56-65EB67EE12E9}" type="presParOf" srcId="{A23196E4-FDBC-4C3F-AE3A-34A0CFE46A06}" destId="{064FC164-F915-436C-9055-1CBB7C781417}" srcOrd="2" destOrd="0" presId="urn:microsoft.com/office/officeart/2005/8/layout/vList4#3"/>
    <dgm:cxn modelId="{5B852758-A512-4AB6-A27E-996D0E30DFC0}" type="presParOf" srcId="{638C1661-236F-4AAD-83DE-300E5000AC62}" destId="{E2F9DCBE-9CA2-4F64-BC21-71DF737A6591}" srcOrd="1" destOrd="0" presId="urn:microsoft.com/office/officeart/2005/8/layout/vList4#3"/>
    <dgm:cxn modelId="{BFA6FBDC-B9D7-4E23-89E7-B6D4F10AB42B}" type="presParOf" srcId="{638C1661-236F-4AAD-83DE-300E5000AC62}" destId="{516C1459-6F1C-457B-B9E1-82E9EE2125F4}" srcOrd="2" destOrd="0" presId="urn:microsoft.com/office/officeart/2005/8/layout/vList4#3"/>
    <dgm:cxn modelId="{851C0DAA-F8A6-42E6-9523-84A0F32975D4}" type="presParOf" srcId="{516C1459-6F1C-457B-B9E1-82E9EE2125F4}" destId="{C5FC60FB-DCD5-4A94-8E5D-5A465404101C}" srcOrd="0" destOrd="0" presId="urn:microsoft.com/office/officeart/2005/8/layout/vList4#3"/>
    <dgm:cxn modelId="{A143A045-BDE8-4E8C-8F6D-0026A971310C}" type="presParOf" srcId="{516C1459-6F1C-457B-B9E1-82E9EE2125F4}" destId="{2C4F1E73-7248-4C67-A5FE-4C183621C5DA}" srcOrd="1" destOrd="0" presId="urn:microsoft.com/office/officeart/2005/8/layout/vList4#3"/>
    <dgm:cxn modelId="{66F77478-8739-4D0C-BCC5-D983CEF71629}" type="presParOf" srcId="{516C1459-6F1C-457B-B9E1-82E9EE2125F4}" destId="{4BDDC3DF-DFA5-416F-8D5B-240F7230DEC9}" srcOrd="2" destOrd="0" presId="urn:microsoft.com/office/officeart/2005/8/layout/vList4#3"/>
    <dgm:cxn modelId="{BFF804A8-B5B7-4BBB-A590-FA7C5AC1E9F0}" type="presParOf" srcId="{638C1661-236F-4AAD-83DE-300E5000AC62}" destId="{F9E59CC6-D4BF-45F7-846A-2FF863004919}" srcOrd="3" destOrd="0" presId="urn:microsoft.com/office/officeart/2005/8/layout/vList4#3"/>
    <dgm:cxn modelId="{916F16DE-F392-46F8-859E-598F77FD2E5D}" type="presParOf" srcId="{638C1661-236F-4AAD-83DE-300E5000AC62}" destId="{18306607-ED8E-4978-9DCE-68C19B995846}" srcOrd="4" destOrd="0" presId="urn:microsoft.com/office/officeart/2005/8/layout/vList4#3"/>
    <dgm:cxn modelId="{555A986F-F6D3-492B-AE7A-4AA84FE46A89}" type="presParOf" srcId="{18306607-ED8E-4978-9DCE-68C19B995846}" destId="{9BE27576-C2DF-44FB-AA38-8DED47CB250B}" srcOrd="0" destOrd="0" presId="urn:microsoft.com/office/officeart/2005/8/layout/vList4#3"/>
    <dgm:cxn modelId="{6642D891-A614-4F4B-BBBA-2761E1BADC6D}" type="presParOf" srcId="{18306607-ED8E-4978-9DCE-68C19B995846}" destId="{B69B7D45-0A32-4F1A-9A39-565EE5EEDF28}" srcOrd="1" destOrd="0" presId="urn:microsoft.com/office/officeart/2005/8/layout/vList4#3"/>
    <dgm:cxn modelId="{C512B302-B7E1-428C-9BEB-7A9B3A70C499}" type="presParOf" srcId="{18306607-ED8E-4978-9DCE-68C19B995846}" destId="{ABF09421-4E3D-4DDF-A364-6C16EF8D718A}" srcOrd="2" destOrd="0" presId="urn:microsoft.com/office/officeart/2005/8/layout/vList4#3"/>
    <dgm:cxn modelId="{BBC439B7-DFB9-484B-9EC6-38596E908DFA}" type="presParOf" srcId="{638C1661-236F-4AAD-83DE-300E5000AC62}" destId="{73EF7EA2-C011-46D7-85EE-3A237C2FD3D7}" srcOrd="5" destOrd="0" presId="urn:microsoft.com/office/officeart/2005/8/layout/vList4#3"/>
    <dgm:cxn modelId="{EB1771C8-6E35-42A2-8BA0-A13324C90978}" type="presParOf" srcId="{638C1661-236F-4AAD-83DE-300E5000AC62}" destId="{15E820F6-467B-4E6B-B5D3-639396A25DA1}" srcOrd="6" destOrd="0" presId="urn:microsoft.com/office/officeart/2005/8/layout/vList4#3"/>
    <dgm:cxn modelId="{F49687BD-6D2C-4E50-99B6-46464429754D}" type="presParOf" srcId="{15E820F6-467B-4E6B-B5D3-639396A25DA1}" destId="{D7C37ADE-2571-4413-ADA0-6CB821E876C7}" srcOrd="0" destOrd="0" presId="urn:microsoft.com/office/officeart/2005/8/layout/vList4#3"/>
    <dgm:cxn modelId="{FBF239F9-309C-47A1-9C02-548E42613B94}" type="presParOf" srcId="{15E820F6-467B-4E6B-B5D3-639396A25DA1}" destId="{4A7B5954-B1D4-431F-9051-7580C94D790C}" srcOrd="1" destOrd="0" presId="urn:microsoft.com/office/officeart/2005/8/layout/vList4#3"/>
    <dgm:cxn modelId="{5D608C8F-24A5-4D69-A436-A86057F7241A}" type="presParOf" srcId="{15E820F6-467B-4E6B-B5D3-639396A25DA1}" destId="{9227360A-5879-4CE5-823F-5A6C8B31DF01}" srcOrd="2" destOrd="0" presId="urn:microsoft.com/office/officeart/2005/8/layout/vList4#3"/>
    <dgm:cxn modelId="{B4DCB0C5-5ED0-41D0-A83C-E4A11F18AB8B}" type="presParOf" srcId="{638C1661-236F-4AAD-83DE-300E5000AC62}" destId="{48F3CBC2-609A-416E-844E-1238F897C832}" srcOrd="7" destOrd="0" presId="urn:microsoft.com/office/officeart/2005/8/layout/vList4#3"/>
    <dgm:cxn modelId="{68360A27-0BE1-45A6-84F3-D84C1B2CCD73}" type="presParOf" srcId="{638C1661-236F-4AAD-83DE-300E5000AC62}" destId="{402B5F9D-C608-49B2-BBD6-EBD214DCC565}" srcOrd="8" destOrd="0" presId="urn:microsoft.com/office/officeart/2005/8/layout/vList4#3"/>
    <dgm:cxn modelId="{81BD06B0-C812-4F24-8683-46A8C9645C86}" type="presParOf" srcId="{402B5F9D-C608-49B2-BBD6-EBD214DCC565}" destId="{D0A69082-B13C-4866-9315-1DE6B15F9E5D}" srcOrd="0" destOrd="0" presId="urn:microsoft.com/office/officeart/2005/8/layout/vList4#3"/>
    <dgm:cxn modelId="{4B49B3AD-87BD-4E54-88BF-1E974C192BAF}" type="presParOf" srcId="{402B5F9D-C608-49B2-BBD6-EBD214DCC565}" destId="{ABBF8BC9-516C-44AE-AC50-1B24299FE3C0}" srcOrd="1" destOrd="0" presId="urn:microsoft.com/office/officeart/2005/8/layout/vList4#3"/>
    <dgm:cxn modelId="{BE92B75D-DA0E-41EE-86F1-670E70F8D383}" type="presParOf" srcId="{402B5F9D-C608-49B2-BBD6-EBD214DCC565}" destId="{4D67BADC-8D83-4ECB-A94E-B2C9EF6089A8}" srcOrd="2" destOrd="0" presId="urn:microsoft.com/office/officeart/2005/8/layout/vList4#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0581C2-7808-4EC7-9733-266D72894C09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F8E4CA-2FE0-4CF6-92EF-8DF05E5D2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E3666-A402-43BF-AFD1-86E1453B1F4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D692-782C-4DEF-B409-C66F137DD5B8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B49B-0AAF-4CA9-9D98-C1DEA886E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98D1-D00B-441E-9A3E-8B2A38053260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0298-E40E-4FEB-B57E-2C9AE1BFD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F9D8-7996-4663-95C1-344F7F8735BD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F208-1A7F-4717-BE00-A9D5C3B2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2F40-C8C7-418A-95B5-55F5740540E9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A01F-47A5-4589-B4B2-C04C3F72D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845F-B6E8-4F78-BD74-3C037DB08A37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94EC9-2B33-4F08-A363-263FC9D1E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E88D-0237-4D4F-B608-419292BB8756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535F-E25A-43B8-AE61-68A7C9AEF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DCA9-E983-4390-B1A3-C22800C735DF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2F9D-9831-4659-A03B-A4F5C469B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CBC-297B-4074-81C8-E98F54B97505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2B07-1027-4EA1-ABEB-652D66D85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C0DE-8FA3-4887-9692-9A8DB286B190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6162-AB6D-4886-8622-8F03B5478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B4B7-E74E-4F30-A29D-FEF5E57D5F07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577F-B135-49B4-ADD6-8F1FB850F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60C8-8914-4C94-9754-17525D9CAFCE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5D4F-5535-4841-B7DB-30B50DCCF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91E8-2318-45AB-A568-F8612E11F16B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79C6-2218-4564-92C4-1D868D88B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F41D-A971-4778-9C02-56AC19681BEF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249A-D558-4B03-8464-92A6C09DA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2207-B2B9-433A-B759-77CDB83D206C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3FFC-A0DA-4BC8-A8A4-FA78A0139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68AD-E84A-49AE-A27E-5EA6D3D41D41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2831-2DA6-4BBB-947B-AA53C421B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E71B-D953-4024-A6DF-584001B518D7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100D-ADA2-4734-BDF6-F9055BBA6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C729D-3E3C-40C6-A860-8E302B98A87F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7344-A596-4E4A-8744-26BEBB595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16A1-43E1-4380-94B0-ED7CACFB76B6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B50-D6A8-47C0-A7E3-5740407C8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1407-F434-460E-9638-3DAB98527F11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2BFD-7963-4C64-A6CC-5BCD056B8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F3C6-A3FF-4DE2-ACF9-B27451F2B3C2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2549-A080-4FDE-B01B-E9E130837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DD7-A877-4797-BAFA-F16D0CCF0326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E467-A007-4B3D-8468-02E359A46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C94A-7518-461E-A460-D4C97CAAD077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1878-3BD8-4CE0-BC4E-78EE73838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A7AA-7E91-4BEA-AC9B-779BAD7A1323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E1E1-9EA2-4E13-BF3B-B761C6B5D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A48-ADC5-4CF9-B38D-6B7A0E5D686C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797E-2B1C-46F4-9F3B-E8C161F2B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661A-1F85-4599-B97B-C0A1A56F0AFE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3002-359D-4B9B-B1C5-3CDEF0751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8EA8-66F5-40B4-9E77-2BF37AD65AEF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F237-216C-48E9-BE8F-7FCEF1C00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84C8-EEAC-46C5-BE3C-61AD2C5574A8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D28-AF5D-47B8-99BC-C5BF86AA7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69A2-72A8-404F-83AD-F11888497EFC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ED64-4A11-4AA0-9E31-89C5A3F2B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294F-B472-4283-B1B8-5852DC30261A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DAD5-84FF-4356-ABA9-022272EC3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036CC-42D4-4B82-8336-09108941D05B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4782-401E-4B45-B8F1-3E15132E9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0F96-2D61-4672-88A0-92A1BC6A46D1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0A2B-D757-4088-85E4-03A1A1CD9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618E-7942-406B-A612-A0495D524FD8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21E5-AE9C-4390-B143-90588B578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15B7-6321-48B8-BA37-96AA68E152BA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B555-FB2A-4573-B08E-B5C60D60F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3B69C-BC16-4C4B-8D27-E61F2985D24B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697DA4-D60B-4285-9A01-823A7ABCD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9075D1-61D3-4E76-8AD9-2FFF6BD07DED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E957CE-1091-4F95-8790-43C95773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BFDBA0-3BCD-4147-B32C-3BEDC4ED224F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475DCA-58CC-456D-8E41-21568A0C3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spersky.ru/kaspersky-crystal?&amp;campaign=kl_google_crystal&amp;thru=referer1=kl_google&amp;referer2=kl_google_crystal" TargetMode="External"/><Relationship Id="rId2" Type="http://schemas.openxmlformats.org/officeDocument/2006/relationships/hyperlink" Target="http://support.kaspersky.ru/kis2012/mainwindow?qid=20864053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sergate.ru/products/kindergate_parental_control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cybermama.ru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gakids.ru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netkidscontrol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kidscontrol.ru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odindoma.org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icensor.ru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gogul.tv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14375" y="2571750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i="1" smtClean="0">
                <a:solidFill>
                  <a:srgbClr val="FD2711"/>
                </a:solidFill>
              </a:rPr>
              <a:t>Родительский контроль компьютера и его использование.</a:t>
            </a:r>
            <a:br>
              <a:rPr lang="ru-RU" sz="4800" i="1" smtClean="0">
                <a:solidFill>
                  <a:srgbClr val="FD2711"/>
                </a:solidFill>
              </a:rPr>
            </a:br>
            <a:r>
              <a:rPr lang="ru-RU" sz="2400" i="1" smtClean="0"/>
              <a:t>,</a:t>
            </a:r>
            <a:endParaRPr lang="ru-RU" sz="4800" i="1" smtClean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429000" y="6072188"/>
            <a:ext cx="371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340591133_sozdanie-profilya-3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 b="3816"/>
          <a:stretch>
            <a:fillRect/>
          </a:stretch>
        </p:blipFill>
        <p:spPr bwMode="auto">
          <a:xfrm>
            <a:off x="1403350" y="1557338"/>
            <a:ext cx="604837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1340591123_roditelskii-kontrol-windows-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b="39447"/>
          <a:stretch>
            <a:fillRect/>
          </a:stretch>
        </p:blipFill>
        <p:spPr bwMode="auto">
          <a:xfrm>
            <a:off x="827088" y="1844675"/>
            <a:ext cx="76327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340591185_roditelskii-kontrol-windows-2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b="35664"/>
          <a:stretch>
            <a:fillRect/>
          </a:stretch>
        </p:blipFill>
        <p:spPr bwMode="auto">
          <a:xfrm>
            <a:off x="755650" y="1844675"/>
            <a:ext cx="7345363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*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571625"/>
            <a:ext cx="633571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340591194_kis2012-roditelskii-kontrol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b="11012"/>
          <a:stretch>
            <a:fillRect/>
          </a:stretch>
        </p:blipFill>
        <p:spPr bwMode="auto">
          <a:xfrm>
            <a:off x="1331913" y="1628775"/>
            <a:ext cx="6553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hlinkClick r:id="rId2"/>
              </a:rPr>
              <a:t>Kaspersky</a:t>
            </a:r>
            <a:r>
              <a:rPr lang="en-US" b="1" dirty="0" smtClean="0">
                <a:hlinkClick r:id="rId2"/>
              </a:rPr>
              <a:t> </a:t>
            </a:r>
            <a:r>
              <a:rPr lang="en-US" b="1" dirty="0">
                <a:hlinkClick r:id="rId2"/>
              </a:rPr>
              <a:t>Internet Security 2012</a:t>
            </a:r>
            <a:r>
              <a:rPr lang="en-US" b="1" dirty="0"/>
              <a:t> </a:t>
            </a:r>
            <a:r>
              <a:rPr lang="ru-RU" b="1" dirty="0"/>
              <a:t>и </a:t>
            </a:r>
            <a:r>
              <a:rPr lang="en-US" b="1" u="sng" dirty="0" err="1">
                <a:hlinkClick r:id="rId3"/>
              </a:rPr>
              <a:t>Kaspersky</a:t>
            </a:r>
            <a:r>
              <a:rPr lang="en-US" b="1" u="sng" dirty="0">
                <a:hlinkClick r:id="rId3"/>
              </a:rPr>
              <a:t> CRYSTAL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464050" cy="51847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dirty="0" smtClean="0"/>
              <a:t>Возможности </a:t>
            </a:r>
            <a:r>
              <a:rPr lang="ru-RU" sz="7200" dirty="0"/>
              <a:t>Родительского контроля могут помочь оградить детей и подростков от негативного влияния при работе на компьютере и в интернете, например, обезопасить от длительного нахождения за компьютером и в интернете, от потери времени и денег при посещении некоторых </a:t>
            </a:r>
            <a:r>
              <a:rPr lang="ru-RU" sz="7200" dirty="0" err="1"/>
              <a:t>веб-сайтов</a:t>
            </a:r>
            <a:r>
              <a:rPr lang="ru-RU" sz="7200" dirty="0"/>
              <a:t>, ограничить доступ к </a:t>
            </a:r>
            <a:r>
              <a:rPr lang="ru-RU" sz="7200" dirty="0" err="1"/>
              <a:t>веб-ресурсам</a:t>
            </a:r>
            <a:r>
              <a:rPr lang="ru-RU" sz="7200" dirty="0"/>
              <a:t>, предназначенным для взрослой аудитории, и т.д</a:t>
            </a:r>
            <a:r>
              <a:rPr lang="ru-RU" sz="7200" dirty="0" smtClean="0"/>
              <a:t>.</a:t>
            </a:r>
            <a:endParaRPr lang="ru-RU" sz="72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dirty="0"/>
              <a:t>С помощью Родительского контроля вы можете контролировать: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dirty="0"/>
              <a:t>Использование компьютера.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dirty="0"/>
              <a:t>Запуск различных программ.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dirty="0"/>
              <a:t>Использование интернета (ограничение использование интернета по времени).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dirty="0"/>
              <a:t>Посещение </a:t>
            </a:r>
            <a:r>
              <a:rPr lang="ru-RU" sz="7200" dirty="0" err="1"/>
              <a:t>веб-сайтов</a:t>
            </a:r>
            <a:r>
              <a:rPr lang="ru-RU" sz="7200" dirty="0"/>
              <a:t> в зависимости от их содержимого.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dirty="0"/>
              <a:t>Загрузка файлов из интернета в зависимости от их категории</a:t>
            </a:r>
            <a:r>
              <a:rPr lang="ru-RU" sz="7200" dirty="0" smtClean="0"/>
              <a:t>.</a:t>
            </a:r>
            <a:endParaRPr lang="ru-RU" sz="7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1556792"/>
            <a:ext cx="3312368" cy="2471849"/>
          </a:xfr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screenshort1m25-14337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221088"/>
            <a:ext cx="3168352" cy="2268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err="1">
                <a:solidFill>
                  <a:schemeClr val="bg1"/>
                </a:solidFill>
                <a:hlinkClick r:id="rId2"/>
              </a:rPr>
              <a:t>KinderGate</a:t>
            </a:r>
            <a:r>
              <a:rPr lang="en-US" b="1" u="sng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b="1" u="sng" dirty="0">
                <a:solidFill>
                  <a:schemeClr val="bg1"/>
                </a:solidFill>
                <a:hlinkClick r:id="rId2"/>
              </a:rPr>
              <a:t>Родительский Контроль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screen_kindergate_parental_control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6299" y="4068176"/>
            <a:ext cx="3106881" cy="24899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9460" name="Содержимое 5"/>
          <p:cNvSpPr>
            <a:spLocks noGrp="1"/>
          </p:cNvSpPr>
          <p:nvPr>
            <p:ph sz="half" idx="2"/>
          </p:nvPr>
        </p:nvSpPr>
        <p:spPr>
          <a:xfrm>
            <a:off x="323850" y="1412875"/>
            <a:ext cx="8215313" cy="3455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С помощью KinderGate Родительский Контроль родители смогут не только запрещать сайты взрослого содержания, но и блокировать массу других категорий по своему усмотрению, например, сайты с вредоносными программами, сайты, связанные с наркотиками, насилием, в некоторых случаях игровые сайты и т.д.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Также возможно, не запрещая, просто просматривать категории сайтов, на которые ходит ребенок. KinderGate Родительский Контроль позволяет устанавливать время, когда ребенок может пользоваться Интернетом. Программа также позволяет с помощью календаря устанавливать режим доступа в зависимости от дня недели.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Программа платная</a:t>
            </a:r>
          </a:p>
          <a:p>
            <a:pPr>
              <a:lnSpc>
                <a:spcPct val="80000"/>
              </a:lnSpc>
            </a:pPr>
            <a:r>
              <a:rPr lang="ru-RU" sz="700" smtClean="0"/>
              <a:t/>
            </a:r>
            <a:br>
              <a:rPr lang="ru-RU" sz="700" smtClean="0"/>
            </a:br>
            <a:endParaRPr lang="ru-RU" sz="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err="1">
                <a:hlinkClick r:id="rId2"/>
              </a:rPr>
              <a:t>КиберМама</a:t>
            </a:r>
            <a:r>
              <a:rPr lang="ru-RU" b="1" u="sng" dirty="0">
                <a:hlinkClick r:id="rId2"/>
              </a:rPr>
              <a:t>™</a:t>
            </a:r>
            <a:endParaRPr lang="ru-RU" dirty="0"/>
          </a:p>
        </p:txBody>
      </p:sp>
      <p:sp>
        <p:nvSpPr>
          <p:cNvPr id="20483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Позволяет создавать расписание работы ребенка за компьютером и автоматически контролировать его соблюдение, запрещать запуск нежелательных игр и программ, блокировать доступ в Интернет.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Платная программа.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7" name="Содержимое 6" descr="internet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>
                <a:hlinkClick r:id="rId2"/>
              </a:rPr>
              <a:t>Поисковая система детских сайтов "</a:t>
            </a:r>
            <a:r>
              <a:rPr lang="ru-RU" u="sng" dirty="0" err="1">
                <a:hlinkClick r:id="rId2"/>
              </a:rPr>
              <a:t>АгА</a:t>
            </a:r>
            <a:r>
              <a:rPr lang="ru-RU" u="sng" dirty="0">
                <a:hlinkClick r:id="rId2"/>
              </a:rPr>
              <a:t>" 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0" y="1844675"/>
            <a:ext cx="4176713" cy="4679950"/>
          </a:xfrm>
        </p:spPr>
        <p:txBody>
          <a:bodyPr/>
          <a:lstStyle/>
          <a:p>
            <a:r>
              <a:rPr lang="ru-RU" sz="1800" smtClean="0"/>
              <a:t>Поисковая система "АгА" предназначена для работы как с "русскоязычным" Интернетом, так и "англоязычным" и представляющим интерес для русскоязычных и англоязычных пользователей Ага. "Ага" дает весьма полное представление найденных при поиске страниц. В блоке каждого сайта "Ага" приводит информацию об одной из наиболее релевантных найденных на сайте страниц: адрес, заголовок, дата и цитата из документа. Цитаты выбираются из полного текста документа и содержат слова запроса. 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5" name="Содержимое 4" descr="ag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038600" cy="30289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err="1">
                <a:hlinkClick r:id="rId2"/>
              </a:rPr>
              <a:t>NetKids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Сервис </a:t>
            </a:r>
            <a:r>
              <a:rPr lang="ru-RU" dirty="0" err="1"/>
              <a:t>NetKids</a:t>
            </a:r>
            <a:r>
              <a:rPr lang="ru-RU" dirty="0"/>
              <a:t> предназначен для родительского контроля того, чем заняты дети в интернете. </a:t>
            </a:r>
            <a:r>
              <a:rPr lang="ru-RU" dirty="0" err="1"/>
              <a:t>NetKids</a:t>
            </a:r>
            <a:r>
              <a:rPr lang="ru-RU" dirty="0"/>
              <a:t> — это мониторинг посещенных сайтов и блокировка потенциально опасных сайтов. Это мониторинг общения в социальных сетях и </a:t>
            </a:r>
            <a:r>
              <a:rPr lang="ru-RU" dirty="0" err="1"/>
              <a:t>блогах</a:t>
            </a:r>
            <a:r>
              <a:rPr lang="ru-RU" dirty="0"/>
              <a:t>. Это полноценный родительский контроль через web-интерфейс, без сложных настроек и без ущерба удобству работы за компьютером.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lk-ma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4430"/>
            <a:ext cx="4038600" cy="2877503"/>
          </a:xfr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6573838" cy="758825"/>
          </a:xfrm>
        </p:spPr>
        <p:txBody>
          <a:bodyPr rtlCol="0">
            <a:noAutofit/>
          </a:bodyPr>
          <a:lstStyle/>
          <a:p>
            <a:pPr marL="1905" algn="l" eaLnBrk="1" fontAlgn="auto" hangingPunct="1">
              <a:spcAft>
                <a:spcPts val="0"/>
              </a:spcAft>
              <a:defRPr/>
            </a:pPr>
            <a:r>
              <a:rPr lang="ru-RU" sz="2400" spc="-5" dirty="0" smtClean="0">
                <a:solidFill>
                  <a:srgbClr val="003300"/>
                </a:solidFill>
              </a:rPr>
              <a:t>Онлайн</a:t>
            </a:r>
            <a:r>
              <a:rPr lang="ru-RU" sz="2400" spc="-5" dirty="0">
                <a:solidFill>
                  <a:srgbClr val="003300"/>
                </a:solidFill>
                <a:cs typeface="Calibri"/>
              </a:rPr>
              <a:t>-</a:t>
            </a:r>
            <a:r>
              <a:rPr lang="ru-RU" sz="2400" spc="-5" dirty="0" smtClean="0">
                <a:solidFill>
                  <a:srgbClr val="003300"/>
                </a:solidFill>
              </a:rPr>
              <a:t>активность</a:t>
            </a:r>
            <a:r>
              <a:rPr lang="ru-RU" sz="2400" spc="10" dirty="0" smtClean="0">
                <a:solidFill>
                  <a:srgbClr val="003300"/>
                </a:solidFill>
              </a:rPr>
              <a:t> </a:t>
            </a:r>
            <a:r>
              <a:rPr lang="ru-RU" sz="2400" spc="-10" dirty="0" smtClean="0">
                <a:solidFill>
                  <a:srgbClr val="003300"/>
                </a:solidFill>
              </a:rPr>
              <a:t>российских </a:t>
            </a:r>
            <a:br>
              <a:rPr lang="ru-RU" sz="2400" spc="-10" dirty="0" smtClean="0">
                <a:solidFill>
                  <a:srgbClr val="003300"/>
                </a:solidFill>
              </a:rPr>
            </a:br>
            <a:r>
              <a:rPr lang="ru-RU" sz="2400" spc="-25" dirty="0" smtClean="0">
                <a:solidFill>
                  <a:srgbClr val="003300"/>
                </a:solidFill>
              </a:rPr>
              <a:t>школьников</a:t>
            </a:r>
            <a:r>
              <a:rPr lang="ru-RU" sz="2400" spc="-65" dirty="0" smtClean="0">
                <a:solidFill>
                  <a:srgbClr val="003300"/>
                </a:solidFill>
              </a:rPr>
              <a:t> </a:t>
            </a:r>
            <a:r>
              <a:rPr lang="ru-RU" sz="2400" spc="-5" dirty="0" smtClean="0">
                <a:solidFill>
                  <a:srgbClr val="003300"/>
                </a:solidFill>
              </a:rPr>
              <a:t>(2018г.)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512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5363" y="3357563"/>
            <a:ext cx="7153275" cy="1011237"/>
          </a:xfrm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8313" y="4868863"/>
            <a:ext cx="8280400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Количество детей с высоким уровнем </a:t>
            </a:r>
            <a:r>
              <a:rPr lang="ru-RU" dirty="0" err="1">
                <a:solidFill>
                  <a:srgbClr val="C00000"/>
                </a:solidFill>
              </a:rPr>
              <a:t>интернет-активности</a:t>
            </a:r>
            <a:r>
              <a:rPr lang="ru-RU" dirty="0">
                <a:solidFill>
                  <a:srgbClr val="C00000"/>
                </a:solidFill>
              </a:rPr>
              <a:t> увеличилось в два раза, по сравнению с </a:t>
            </a:r>
            <a:r>
              <a:rPr lang="ru-RU" dirty="0">
                <a:solidFill>
                  <a:srgbClr val="C00000"/>
                </a:solidFill>
              </a:rPr>
              <a:t>2015 </a:t>
            </a:r>
            <a:r>
              <a:rPr lang="ru-RU" dirty="0">
                <a:solidFill>
                  <a:srgbClr val="C00000"/>
                </a:solidFill>
              </a:rPr>
              <a:t>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Если в </a:t>
            </a:r>
            <a:r>
              <a:rPr lang="ru-RU" dirty="0">
                <a:solidFill>
                  <a:srgbClr val="C00000"/>
                </a:solidFill>
              </a:rPr>
              <a:t>2015 </a:t>
            </a:r>
            <a:r>
              <a:rPr lang="ru-RU" dirty="0">
                <a:solidFill>
                  <a:srgbClr val="C00000"/>
                </a:solidFill>
              </a:rPr>
              <a:t>году треть жизни в Сети проводил каждый седьмой подросток, то в </a:t>
            </a:r>
            <a:r>
              <a:rPr lang="ru-RU" dirty="0">
                <a:solidFill>
                  <a:srgbClr val="C00000"/>
                </a:solidFill>
              </a:rPr>
              <a:t>2017-2018 </a:t>
            </a:r>
            <a:r>
              <a:rPr lang="ru-RU" dirty="0">
                <a:solidFill>
                  <a:srgbClr val="C00000"/>
                </a:solidFill>
              </a:rPr>
              <a:t>гг. - почти каждый третий (32%).</a:t>
            </a:r>
          </a:p>
        </p:txBody>
      </p: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604963"/>
            <a:ext cx="23034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604963"/>
            <a:ext cx="26035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643063"/>
            <a:ext cx="239236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err="1">
                <a:hlinkClick r:id="rId2"/>
              </a:rPr>
              <a:t>KidsControl</a:t>
            </a:r>
            <a:endParaRPr lang="ru-RU" dirty="0"/>
          </a:p>
        </p:txBody>
      </p:sp>
      <p:pic>
        <p:nvPicPr>
          <p:cNvPr id="5" name="Содержимое 4" descr="scr11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0509" y="3414490"/>
            <a:ext cx="4164139" cy="2540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556" name="Содержимое 3"/>
          <p:cNvSpPr>
            <a:spLocks noGrp="1"/>
          </p:cNvSpPr>
          <p:nvPr>
            <p:ph sz="half" idx="2"/>
          </p:nvPr>
        </p:nvSpPr>
        <p:spPr>
          <a:xfrm>
            <a:off x="214313" y="1428750"/>
            <a:ext cx="8459787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Платная программа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Ограничение доступа к нежелательным ресурсам. В программе предусмотрен каталог сайтов, с помощью которого можно сделать ограничение доступа к online-играм и казино, секс- и порно сайтам, если необходимо – к форумам. Также имеется белый/черный списки, где можно самостоятельно установить ограничение к тем сайтам, которые отвлекают вашего ребенка от более важных дел.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700" smtClean="0"/>
              <a:t/>
            </a:r>
            <a:br>
              <a:rPr lang="ru-RU" sz="700" smtClean="0"/>
            </a:br>
            <a:endParaRPr lang="ru-RU" sz="700" smtClean="0"/>
          </a:p>
          <a:p>
            <a:pPr>
              <a:lnSpc>
                <a:spcPct val="80000"/>
              </a:lnSpc>
            </a:pPr>
            <a:r>
              <a:rPr lang="ru-RU" sz="700" smtClean="0"/>
              <a:t/>
            </a:r>
            <a:br>
              <a:rPr lang="ru-RU" sz="700" smtClean="0"/>
            </a:br>
            <a:endParaRPr lang="ru-RU" sz="7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>
                <a:hlinkClick r:id="rId2"/>
              </a:rPr>
              <a:t>«Один Дома»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9738" cy="5184775"/>
          </a:xfrm>
        </p:spPr>
        <p:txBody>
          <a:bodyPr/>
          <a:lstStyle/>
          <a:p>
            <a:r>
              <a:rPr lang="ru-RU" sz="1800" smtClean="0"/>
              <a:t>Программный комплекс, отвечающий за безопасность детей в Интернете.</a:t>
            </a:r>
          </a:p>
          <a:p>
            <a:r>
              <a:rPr lang="ru-RU" sz="1800" smtClean="0"/>
              <a:t>Программа «Один Дома» включает в себя: Гибкий и мощный Интернет фильтр для детей, блокирующий все потенциально опасные данные.</a:t>
            </a:r>
          </a:p>
          <a:p>
            <a:r>
              <a:rPr lang="ru-RU" sz="1800" smtClean="0"/>
              <a:t>Возможность принудительного отключения целых категорий интернет-активности, среди которых есть социальные сети, он-лайн игры, чаты и т.д.</a:t>
            </a:r>
          </a:p>
          <a:p>
            <a:r>
              <a:rPr lang="ru-RU" sz="1800" smtClean="0"/>
              <a:t>Наглядная диаграмма, сообщающая, на какие сайты пытался зайти ребёнок.</a:t>
            </a:r>
          </a:p>
          <a:p>
            <a:r>
              <a:rPr lang="ru-RU" sz="1800" smtClean="0"/>
              <a:t>Специальный детский поисковик и каталог рекомендованных интернет-ресурсов. Программа платная.</a:t>
            </a:r>
          </a:p>
          <a:p>
            <a:endParaRPr lang="ru-RU" sz="1800" smtClean="0"/>
          </a:p>
        </p:txBody>
      </p:sp>
      <p:pic>
        <p:nvPicPr>
          <p:cNvPr id="5" name="Содержимое 4" descr="diagram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9889"/>
            <a:ext cx="4038600" cy="4286584"/>
          </a:xfrm>
          <a:prstGeom prst="flowChartAlternateProcess">
            <a:avLst/>
          </a:prstGeom>
          <a:ln w="381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hlinkClick r:id="rId2"/>
              </a:rPr>
              <a:t>«Интернет Цензор»</a:t>
            </a:r>
            <a:endParaRPr lang="ru-RU" dirty="0"/>
          </a:p>
        </p:txBody>
      </p:sp>
      <p:sp>
        <p:nvSpPr>
          <p:cNvPr id="25603" name="Текс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/>
              <a:t>В основе работы программы лежит технология "белых списков", гарантирующая 100% защиту от опасных и нежелательных материалов.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Программа содержит уникальные вручную проверенные "белые списки", включающие все безопасные сайты Рунета и основные иностранные ресурсы.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Бесплатная программа.</a:t>
            </a:r>
          </a:p>
          <a:p>
            <a:pPr>
              <a:lnSpc>
                <a:spcPct val="80000"/>
              </a:lnSpc>
            </a:pPr>
            <a:endParaRPr lang="ru-RU" sz="2200" smtClean="0"/>
          </a:p>
        </p:txBody>
      </p:sp>
      <p:pic>
        <p:nvPicPr>
          <p:cNvPr id="4" name="Рисунок 3" descr="internet-cenz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247" y="1755800"/>
            <a:ext cx="4286249" cy="295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>
                <a:hlinkClick r:id="rId2"/>
              </a:rPr>
              <a:t>Детский браузер </a:t>
            </a:r>
            <a:r>
              <a:rPr lang="ru-RU" b="1" u="sng" dirty="0" err="1">
                <a:hlinkClick r:id="rId2"/>
              </a:rPr>
              <a:t>Гогуль</a:t>
            </a:r>
            <a:endParaRPr lang="ru-RU" dirty="0"/>
          </a:p>
        </p:txBody>
      </p:sp>
      <p:pic>
        <p:nvPicPr>
          <p:cNvPr id="5" name="Содержимое 4" descr="screenshots-gogul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4038600" cy="2149987"/>
          </a:xfr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62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50688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1300" smtClean="0"/>
          </a:p>
          <a:p>
            <a:pPr>
              <a:lnSpc>
                <a:spcPct val="80000"/>
              </a:lnSpc>
            </a:pPr>
            <a:r>
              <a:rPr lang="ru-RU" sz="1800" smtClean="0"/>
              <a:t>Детский браузер Гогуль позволяет составить расписание доступа, то есть программирование ограничения продолжительности использования ребёнком Интернета по дням недели. Также родители могут получить детальный отчёт о том, какие сайты посещали их дети, и добавить или удалить сайты из перечня доступных к просмотру.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Отбором ресурсов, фото- и видеоматериалов, допущенных в Гогуль, занимается специально созданная команда, состоящая из родителей, профессиональных детских психологов и педагогов из различных регионов России.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Бесплатный браузер.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95288" y="4365625"/>
            <a:ext cx="3959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Гогуль ведёт статистику посещённых сайтов для контроля родителями, а также может ограничивать время пребывания ребёнка в интернете.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50825" y="2420938"/>
            <a:ext cx="8497888" cy="1728787"/>
          </a:xfrm>
        </p:spPr>
        <p:txBody>
          <a:bodyPr/>
          <a:lstStyle/>
          <a:p>
            <a:r>
              <a:rPr lang="ru-RU" sz="5400" i="1" smtClean="0">
                <a:solidFill>
                  <a:srgbClr val="FD2711"/>
                </a:solidFill>
                <a:latin typeface="Georg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Два дома современного ребенка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4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Реальный дом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891" r="891"/>
          <a:stretch>
            <a:fillRect/>
          </a:stretch>
        </p:blipFill>
        <p:spPr>
          <a:xfrm>
            <a:off x="250825" y="2636838"/>
            <a:ext cx="4281488" cy="3744912"/>
          </a:xfrm>
        </p:spPr>
      </p:pic>
      <p:sp>
        <p:nvSpPr>
          <p:cNvPr id="614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Цифровой дом</a:t>
            </a:r>
          </a:p>
        </p:txBody>
      </p:sp>
      <p:pic>
        <p:nvPicPr>
          <p:cNvPr id="615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546350"/>
            <a:ext cx="4041775" cy="3208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8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Классификация интернет-рисков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5072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Совершенно нормально, что дети хотят увидеть, прочесть, услышать информацию находящуюся в Интернете. При этом нужно помнить, что доступ к нежелательным материалам можно легко заблокировать при помощи средств </a:t>
            </a:r>
            <a:r>
              <a:rPr lang="ru-RU" sz="3600" b="1" i="1" smtClean="0">
                <a:solidFill>
                  <a:srgbClr val="FD2711"/>
                </a:solidFill>
                <a:latin typeface="Times New Roman" pitchFamily="18" charset="0"/>
                <a:cs typeface="Times New Roman" pitchFamily="18" charset="0"/>
              </a:rPr>
              <a:t>Родительского контроля</a:t>
            </a: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68313" y="1844675"/>
            <a:ext cx="7848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i="1">
                <a:solidFill>
                  <a:srgbClr val="FD2711"/>
                </a:solidFill>
                <a:latin typeface="Georgia" pitchFamily="18" charset="0"/>
              </a:rPr>
              <a:t>Родительский контроль компьютера</a:t>
            </a:r>
            <a:r>
              <a:rPr lang="ru-RU" sz="3600">
                <a:latin typeface="Georgia" pitchFamily="18" charset="0"/>
              </a:rPr>
              <a:t> — </a:t>
            </a:r>
            <a:r>
              <a:rPr lang="ru-RU" sz="3600" i="1">
                <a:latin typeface="Georgia" pitchFamily="18" charset="0"/>
              </a:rPr>
              <a:t>это набор программ и действий, который направлен на организацию или запрет использования детьми компьютерного времени, доступа к играм или другим программам.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D2711"/>
                </a:solidFill>
                <a:latin typeface="Georgia" pitchFamily="18" charset="0"/>
              </a:rPr>
              <a:t>Программы родительского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D2711"/>
                </a:solidFill>
                <a:latin typeface="Georgia" pitchFamily="18" charset="0"/>
              </a:rPr>
              <a:t>контроля позволяют взрослым:</a:t>
            </a:r>
            <a:r>
              <a:rPr lang="ru-RU" smtClean="0"/>
              <a:t> </a:t>
            </a:r>
          </a:p>
          <a:p>
            <a:pPr>
              <a:buFont typeface="Arial" charset="0"/>
              <a:buNone/>
            </a:pPr>
            <a:r>
              <a:rPr lang="ru-RU" smtClean="0"/>
              <a:t>1. Ограничивать контент, который смотрят и читают дети в Интернете.</a:t>
            </a:r>
          </a:p>
          <a:p>
            <a:pPr>
              <a:buFont typeface="Arial" charset="0"/>
              <a:buNone/>
            </a:pPr>
            <a:r>
              <a:rPr lang="ru-RU" smtClean="0"/>
              <a:t>2. Можно легко распоряжаться временем, проводимым за компьютером. </a:t>
            </a:r>
          </a:p>
          <a:p>
            <a:pPr>
              <a:buFont typeface="Arial" charset="0"/>
              <a:buNone/>
            </a:pPr>
            <a:r>
              <a:rPr lang="ru-RU" smtClean="0"/>
              <a:t>3. Несложно просмотреть, чем занимался ребёнок в ваше отсутствие в Интернете.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340591112_vstroennii-kontrol-windows-7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b="2667"/>
          <a:stretch>
            <a:fillRect/>
          </a:stretch>
        </p:blipFill>
        <p:spPr bwMode="auto">
          <a:xfrm>
            <a:off x="1116013" y="1557338"/>
            <a:ext cx="66976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247775" y="981075"/>
            <a:ext cx="6297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  <a:p>
            <a:pPr algn="ctr"/>
            <a:r>
              <a:rPr lang="ru-RU" b="1">
                <a:latin typeface="Georgia" pitchFamily="18" charset="0"/>
              </a:rPr>
              <a:t>Встроенный в Windows 7 родительский контроль</a:t>
            </a:r>
          </a:p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1340591093_sozdanie-profilya-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b="4514"/>
          <a:stretch>
            <a:fillRect/>
          </a:stretch>
        </p:blipFill>
        <p:spPr bwMode="auto">
          <a:xfrm>
            <a:off x="1476375" y="1557338"/>
            <a:ext cx="590391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984</Words>
  <Application>Microsoft Office PowerPoint</Application>
  <PresentationFormat>Экран (4:3)</PresentationFormat>
  <Paragraphs>77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Georgia</vt:lpstr>
      <vt:lpstr>Тема83</vt:lpstr>
      <vt:lpstr>Тема Office</vt:lpstr>
      <vt:lpstr>1_Тема Office</vt:lpstr>
      <vt:lpstr>Родительский контроль компьютера и его использование. ,</vt:lpstr>
      <vt:lpstr>Онлайн-активность российских  школьников (2018г.)</vt:lpstr>
      <vt:lpstr>Два дома современного ребенка</vt:lpstr>
      <vt:lpstr>Классификация интернет-рисков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Kaspersky Internet Security 2012 и Kaspersky CRYSTAL</vt:lpstr>
      <vt:lpstr>KinderGate Родительский Контроль</vt:lpstr>
      <vt:lpstr>КиберМама™</vt:lpstr>
      <vt:lpstr>Поисковая система детских сайтов "АгА" </vt:lpstr>
      <vt:lpstr>NetKids</vt:lpstr>
      <vt:lpstr>KidsControl</vt:lpstr>
      <vt:lpstr>«Один Дома»</vt:lpstr>
      <vt:lpstr>«Интернет Цензор»</vt:lpstr>
      <vt:lpstr>Детский браузер Гогуль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и Интернет</dc:title>
  <dc:creator>Admin</dc:creator>
  <cp:lastModifiedBy>Администратор</cp:lastModifiedBy>
  <cp:revision>21</cp:revision>
  <dcterms:created xsi:type="dcterms:W3CDTF">2011-05-04T14:34:41Z</dcterms:created>
  <dcterms:modified xsi:type="dcterms:W3CDTF">2019-03-06T11:45:56Z</dcterms:modified>
</cp:coreProperties>
</file>