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0" r:id="rId6"/>
    <p:sldId id="261" r:id="rId7"/>
    <p:sldId id="267" r:id="rId8"/>
    <p:sldId id="266" r:id="rId9"/>
    <p:sldId id="265" r:id="rId10"/>
    <p:sldId id="264" r:id="rId11"/>
    <p:sldId id="273" r:id="rId12"/>
    <p:sldId id="272" r:id="rId13"/>
    <p:sldId id="271" r:id="rId14"/>
    <p:sldId id="270" r:id="rId15"/>
    <p:sldId id="269" r:id="rId16"/>
    <p:sldId id="268" r:id="rId17"/>
    <p:sldId id="263" r:id="rId18"/>
    <p:sldId id="259" r:id="rId19"/>
    <p:sldId id="279" r:id="rId20"/>
    <p:sldId id="278" r:id="rId21"/>
    <p:sldId id="277" r:id="rId22"/>
    <p:sldId id="276" r:id="rId23"/>
    <p:sldId id="275" r:id="rId24"/>
    <p:sldId id="282" r:id="rId25"/>
    <p:sldId id="284" r:id="rId26"/>
    <p:sldId id="283" r:id="rId27"/>
    <p:sldId id="281" r:id="rId28"/>
    <p:sldId id="274" r:id="rId29"/>
    <p:sldId id="280" r:id="rId30"/>
    <p:sldId id="288" r:id="rId31"/>
    <p:sldId id="287" r:id="rId32"/>
    <p:sldId id="286" r:id="rId33"/>
    <p:sldId id="292" r:id="rId34"/>
    <p:sldId id="291" r:id="rId35"/>
    <p:sldId id="290" r:id="rId36"/>
    <p:sldId id="289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69F67-FA67-45D8-BD3B-4DDA7EB99458}" type="datetimeFigureOut">
              <a:rPr lang="ru-RU" smtClean="0"/>
              <a:t>вс 08.01.23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E8D6-0DF6-4B4B-8B9E-440B09C68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05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69F67-FA67-45D8-BD3B-4DDA7EB99458}" type="datetimeFigureOut">
              <a:rPr lang="ru-RU" smtClean="0"/>
              <a:t>вс 08.01.23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E8D6-0DF6-4B4B-8B9E-440B09C68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127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69F67-FA67-45D8-BD3B-4DDA7EB99458}" type="datetimeFigureOut">
              <a:rPr lang="ru-RU" smtClean="0"/>
              <a:t>вс 08.01.23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E8D6-0DF6-4B4B-8B9E-440B09C68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541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69F67-FA67-45D8-BD3B-4DDA7EB99458}" type="datetimeFigureOut">
              <a:rPr lang="ru-RU" smtClean="0"/>
              <a:t>вс 08.01.23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E8D6-0DF6-4B4B-8B9E-440B09C68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49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69F67-FA67-45D8-BD3B-4DDA7EB99458}" type="datetimeFigureOut">
              <a:rPr lang="ru-RU" smtClean="0"/>
              <a:t>вс 08.01.23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E8D6-0DF6-4B4B-8B9E-440B09C68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636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69F67-FA67-45D8-BD3B-4DDA7EB99458}" type="datetimeFigureOut">
              <a:rPr lang="ru-RU" smtClean="0"/>
              <a:t>вс 08.01.23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E8D6-0DF6-4B4B-8B9E-440B09C68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662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69F67-FA67-45D8-BD3B-4DDA7EB99458}" type="datetimeFigureOut">
              <a:rPr lang="ru-RU" smtClean="0"/>
              <a:t>вс 08.01.23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E8D6-0DF6-4B4B-8B9E-440B09C68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602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69F67-FA67-45D8-BD3B-4DDA7EB99458}" type="datetimeFigureOut">
              <a:rPr lang="ru-RU" smtClean="0"/>
              <a:t>вс 08.01.23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E8D6-0DF6-4B4B-8B9E-440B09C68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696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69F67-FA67-45D8-BD3B-4DDA7EB99458}" type="datetimeFigureOut">
              <a:rPr lang="ru-RU" smtClean="0"/>
              <a:t>вс 08.01.23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E8D6-0DF6-4B4B-8B9E-440B09C68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495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69F67-FA67-45D8-BD3B-4DDA7EB99458}" type="datetimeFigureOut">
              <a:rPr lang="ru-RU" smtClean="0"/>
              <a:t>вс 08.01.23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E8D6-0DF6-4B4B-8B9E-440B09C68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43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69F67-FA67-45D8-BD3B-4DDA7EB99458}" type="datetimeFigureOut">
              <a:rPr lang="ru-RU" smtClean="0"/>
              <a:t>вс 08.01.23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E8D6-0DF6-4B4B-8B9E-440B09C68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118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69F67-FA67-45D8-BD3B-4DDA7EB99458}" type="datetimeFigureOut">
              <a:rPr lang="ru-RU" smtClean="0"/>
              <a:t>вс 08.01.23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1E8D6-0DF6-4B4B-8B9E-440B09C68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9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cf2.ppt-online.org/files2/slide/1/1n7dVgkuMp4RNB3Za5LF0qTEsoyKb9P2UrfIAl/slide-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890"/>
            <a:ext cx="12192000" cy="693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65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72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88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4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2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04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56" y="-1"/>
            <a:ext cx="12127344" cy="692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97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127" y="0"/>
            <a:ext cx="12108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97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92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55" y="0"/>
            <a:ext cx="12044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25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18108" cy="694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49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63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30" name="Picture 6" descr="https://cf2.ppt-online.org/files2/slide/1/1n7dVgkuMp4RNB3Za5LF0qTEsoyKb9P2UrfIAl/slide-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025744" cy="693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51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70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256654" cy="692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81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61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071926" cy="693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77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265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47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55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395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00" y="0"/>
            <a:ext cx="11988799" cy="693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9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3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47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91" y="0"/>
            <a:ext cx="12118109" cy="692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574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93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748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43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149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253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4655" y="0"/>
            <a:ext cx="12256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34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97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27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6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8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256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62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55" y="0"/>
            <a:ext cx="12127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26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453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0</Words>
  <Application>Microsoft Office PowerPoint</Application>
  <PresentationFormat>Широкоэкранный</PresentationFormat>
  <Paragraphs>0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8</cp:revision>
  <dcterms:created xsi:type="dcterms:W3CDTF">2023-01-08T11:35:31Z</dcterms:created>
  <dcterms:modified xsi:type="dcterms:W3CDTF">2023-01-08T12:36:02Z</dcterms:modified>
</cp:coreProperties>
</file>