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8" r:id="rId3"/>
    <p:sldId id="269" r:id="rId4"/>
    <p:sldId id="257" r:id="rId5"/>
    <p:sldId id="258" r:id="rId6"/>
    <p:sldId id="259" r:id="rId7"/>
    <p:sldId id="262" r:id="rId8"/>
    <p:sldId id="261" r:id="rId9"/>
    <p:sldId id="260" r:id="rId10"/>
    <p:sldId id="263" r:id="rId11"/>
    <p:sldId id="265" r:id="rId12"/>
    <p:sldId id="264" r:id="rId13"/>
    <p:sldId id="270" r:id="rId14"/>
    <p:sldId id="271" r:id="rId15"/>
    <p:sldId id="275" r:id="rId16"/>
    <p:sldId id="274" r:id="rId17"/>
    <p:sldId id="273" r:id="rId18"/>
    <p:sldId id="278" r:id="rId19"/>
    <p:sldId id="26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08" autoAdjust="0"/>
    <p:restoredTop sz="94660"/>
  </p:normalViewPr>
  <p:slideViewPr>
    <p:cSldViewPr>
      <p:cViewPr varScale="1">
        <p:scale>
          <a:sx n="67" d="100"/>
          <a:sy n="67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CA01D-29D0-4136-9E92-EF50911FAE28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E4957-974E-4417-9F82-E0D76208EA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E4957-974E-4417-9F82-E0D76208EA8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06B0-E019-4EA4-97C0-866BE75577E8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4193-C4E1-49AD-B272-CB44119BC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06B0-E019-4EA4-97C0-866BE75577E8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4193-C4E1-49AD-B272-CB44119BC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06B0-E019-4EA4-97C0-866BE75577E8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4193-C4E1-49AD-B272-CB44119BC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06B0-E019-4EA4-97C0-866BE75577E8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4193-C4E1-49AD-B272-CB44119BC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06B0-E019-4EA4-97C0-866BE75577E8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4193-C4E1-49AD-B272-CB44119BC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06B0-E019-4EA4-97C0-866BE75577E8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4193-C4E1-49AD-B272-CB44119BC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06B0-E019-4EA4-97C0-866BE75577E8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4193-C4E1-49AD-B272-CB44119BC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06B0-E019-4EA4-97C0-866BE75577E8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4193-C4E1-49AD-B272-CB44119BC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06B0-E019-4EA4-97C0-866BE75577E8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4193-C4E1-49AD-B272-CB44119BC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06B0-E019-4EA4-97C0-866BE75577E8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4193-C4E1-49AD-B272-CB44119BC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06B0-E019-4EA4-97C0-866BE75577E8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4193-C4E1-49AD-B272-CB44119BC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B06B0-E019-4EA4-97C0-866BE75577E8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64193-C4E1-49AD-B272-CB44119BC7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srgazeta.ru/wp-content/uploads/2012/10/d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001156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Кабинет истории\Desktop\Все фото\Туризм\IMG_5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14290"/>
            <a:ext cx="3571900" cy="2678925"/>
          </a:xfrm>
          <a:prstGeom prst="rect">
            <a:avLst/>
          </a:prstGeom>
          <a:noFill/>
        </p:spPr>
      </p:pic>
      <p:pic>
        <p:nvPicPr>
          <p:cNvPr id="3" name="Рисунок 2" descr="https://files.geometria.ru/pics/original/062/389/623896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6"/>
            <a:ext cx="4214841" cy="342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C:\Users\Кабинет истории\Desktop\Все фото\Туризм\IMG_585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857496"/>
            <a:ext cx="2857520" cy="3810026"/>
          </a:xfrm>
          <a:prstGeom prst="rect">
            <a:avLst/>
          </a:prstGeom>
          <a:noFill/>
        </p:spPr>
      </p:pic>
      <p:pic>
        <p:nvPicPr>
          <p:cNvPr id="22532" name="Picture 4" descr="C:\Users\Кабинет истории\Desktop\Все фото\Туризм\103SSCAM\S50005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089800"/>
            <a:ext cx="3500377" cy="2625283"/>
          </a:xfrm>
          <a:prstGeom prst="rect">
            <a:avLst/>
          </a:prstGeom>
          <a:noFill/>
        </p:spPr>
      </p:pic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357158" y="0"/>
            <a:ext cx="3786214" cy="100010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Мы туристы</a:t>
            </a:r>
            <a:endParaRPr lang="ru-RU" sz="3600" kern="10" spc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Кабинет истории\Desktop\Все фото\тюз\DSC07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4318030" cy="2428892"/>
          </a:xfrm>
          <a:prstGeom prst="rect">
            <a:avLst/>
          </a:prstGeom>
          <a:noFill/>
        </p:spPr>
      </p:pic>
      <p:pic>
        <p:nvPicPr>
          <p:cNvPr id="24579" name="Picture 3" descr="C:\Users\Кабинет истории\Desktop\Все фото\тюз\DSC07293.JPG"/>
          <p:cNvPicPr>
            <a:picLocks noChangeAspect="1" noChangeArrowheads="1"/>
          </p:cNvPicPr>
          <p:nvPr/>
        </p:nvPicPr>
        <p:blipFill>
          <a:blip r:embed="rId3" cstate="print"/>
          <a:srcRect l="24428" t="13571" r="12977" b="7718"/>
          <a:stretch>
            <a:fillRect/>
          </a:stretch>
        </p:blipFill>
        <p:spPr bwMode="auto">
          <a:xfrm>
            <a:off x="4714876" y="285728"/>
            <a:ext cx="4143404" cy="2930700"/>
          </a:xfrm>
          <a:prstGeom prst="rect">
            <a:avLst/>
          </a:prstGeom>
          <a:noFill/>
        </p:spPr>
      </p:pic>
      <p:pic>
        <p:nvPicPr>
          <p:cNvPr id="24580" name="Picture 4" descr="C:\Users\Кабинет истории\Desktop\Все фото\тюз\DSC07310.JPG"/>
          <p:cNvPicPr>
            <a:picLocks noChangeAspect="1" noChangeArrowheads="1"/>
          </p:cNvPicPr>
          <p:nvPr/>
        </p:nvPicPr>
        <p:blipFill>
          <a:blip r:embed="rId4" cstate="print"/>
          <a:srcRect l="10989" r="10988"/>
          <a:stretch>
            <a:fillRect/>
          </a:stretch>
        </p:blipFill>
        <p:spPr bwMode="auto">
          <a:xfrm>
            <a:off x="4286248" y="3357562"/>
            <a:ext cx="4477594" cy="3228093"/>
          </a:xfrm>
          <a:prstGeom prst="rect">
            <a:avLst/>
          </a:prstGeom>
          <a:noFill/>
        </p:spPr>
      </p:pic>
      <p:pic>
        <p:nvPicPr>
          <p:cNvPr id="24581" name="Picture 5" descr="C:\Users\Кабинет истории\Desktop\Все фото\тюз\DSC07296.JPG"/>
          <p:cNvPicPr>
            <a:picLocks noChangeAspect="1" noChangeArrowheads="1"/>
          </p:cNvPicPr>
          <p:nvPr/>
        </p:nvPicPr>
        <p:blipFill>
          <a:blip r:embed="rId5"/>
          <a:srcRect l="21455" t="31746" r="33928"/>
          <a:stretch>
            <a:fillRect/>
          </a:stretch>
        </p:blipFill>
        <p:spPr bwMode="auto">
          <a:xfrm>
            <a:off x="357158" y="3286124"/>
            <a:ext cx="3735900" cy="3214710"/>
          </a:xfrm>
          <a:prstGeom prst="rect">
            <a:avLst/>
          </a:prstGeom>
          <a:noFill/>
        </p:spPr>
      </p:pic>
      <p:sp>
        <p:nvSpPr>
          <p:cNvPr id="24583" name="WordArt 7"/>
          <p:cNvSpPr>
            <a:spLocks noChangeArrowheads="1" noChangeShapeType="1" noTextEdit="1"/>
          </p:cNvSpPr>
          <p:nvPr/>
        </p:nvSpPr>
        <p:spPr bwMode="auto">
          <a:xfrm>
            <a:off x="214282" y="142852"/>
            <a:ext cx="4429156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Поездка в ТЮЗ</a:t>
            </a:r>
            <a:endParaRPr lang="ru-RU" sz="36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Кабинет истории\Desktop\Все фото\Новая папка (3)\DSCF7316.JPG"/>
          <p:cNvPicPr>
            <a:picLocks noChangeAspect="1" noChangeArrowheads="1"/>
          </p:cNvPicPr>
          <p:nvPr/>
        </p:nvPicPr>
        <p:blipFill>
          <a:blip r:embed="rId2" cstate="print"/>
          <a:srcRect l="8646"/>
          <a:stretch>
            <a:fillRect/>
          </a:stretch>
        </p:blipFill>
        <p:spPr bwMode="auto">
          <a:xfrm>
            <a:off x="0" y="1285860"/>
            <a:ext cx="4528813" cy="2786082"/>
          </a:xfrm>
          <a:prstGeom prst="rect">
            <a:avLst/>
          </a:prstGeom>
          <a:noFill/>
        </p:spPr>
      </p:pic>
      <p:pic>
        <p:nvPicPr>
          <p:cNvPr id="23555" name="Picture 3" descr="C:\Users\Кабинет истории\Desktop\Все фото\Новая папка (3)\DSCF7314.JPG"/>
          <p:cNvPicPr>
            <a:picLocks noChangeAspect="1" noChangeArrowheads="1"/>
          </p:cNvPicPr>
          <p:nvPr/>
        </p:nvPicPr>
        <p:blipFill>
          <a:blip r:embed="rId3" cstate="print"/>
          <a:srcRect r="13513"/>
          <a:stretch>
            <a:fillRect/>
          </a:stretch>
        </p:blipFill>
        <p:spPr bwMode="auto">
          <a:xfrm>
            <a:off x="4571936" y="1071546"/>
            <a:ext cx="4397483" cy="2857520"/>
          </a:xfrm>
          <a:prstGeom prst="rect">
            <a:avLst/>
          </a:prstGeom>
          <a:noFill/>
        </p:spPr>
      </p:pic>
      <p:pic>
        <p:nvPicPr>
          <p:cNvPr id="23556" name="Picture 4" descr="C:\Users\Кабинет истории\Desktop\Все фото\Новая папка (3)\DSCF7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57628"/>
            <a:ext cx="4957442" cy="2786082"/>
          </a:xfrm>
          <a:prstGeom prst="rect">
            <a:avLst/>
          </a:prstGeom>
          <a:noFill/>
        </p:spPr>
      </p:pic>
      <p:sp>
        <p:nvSpPr>
          <p:cNvPr id="23557" name="WordArt 5"/>
          <p:cNvSpPr>
            <a:spLocks noChangeArrowheads="1" noChangeShapeType="1" noTextEdit="1"/>
          </p:cNvSpPr>
          <p:nvPr/>
        </p:nvSpPr>
        <p:spPr bwMode="auto">
          <a:xfrm>
            <a:off x="1214414" y="357166"/>
            <a:ext cx="7269189" cy="71438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Праздник  «С новосельем!!!»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pic>
        <p:nvPicPr>
          <p:cNvPr id="23559" name="Picture 7" descr="https://thumbs.dreamstime.com/z/%D0%B4%D0%B5%D0%BD%D1%8C-%D1%80%D0%BE%D0%B6%D0%B4%D0%B5%D0%BD%D0%B8%D1%8F-10397483.jpg"/>
          <p:cNvPicPr>
            <a:picLocks noChangeAspect="1" noChangeArrowheads="1"/>
          </p:cNvPicPr>
          <p:nvPr/>
        </p:nvPicPr>
        <p:blipFill>
          <a:blip r:embed="rId5" cstate="print"/>
          <a:srcRect l="6777" r="13186" b="6423"/>
          <a:stretch>
            <a:fillRect/>
          </a:stretch>
        </p:blipFill>
        <p:spPr bwMode="auto">
          <a:xfrm>
            <a:off x="5857884" y="3861304"/>
            <a:ext cx="2143140" cy="2996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571472" y="0"/>
            <a:ext cx="7429551" cy="1503349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/>
                <a:latin typeface="Impact"/>
              </a:rPr>
              <a:t>Конференция «Школа - наш дом»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000"/>
              </a:solidFill>
              <a:effectLst/>
              <a:latin typeface="Impact"/>
            </a:endParaRPr>
          </a:p>
        </p:txBody>
      </p:sp>
      <p:pic>
        <p:nvPicPr>
          <p:cNvPr id="1027" name="Picture 3" descr="C:\Users\Кабинет истории\Desktop\Фото  осень 2018 г\Новая папка (2)\DSCF7300.JPG"/>
          <p:cNvPicPr>
            <a:picLocks noChangeAspect="1" noChangeArrowheads="1"/>
          </p:cNvPicPr>
          <p:nvPr/>
        </p:nvPicPr>
        <p:blipFill>
          <a:blip r:embed="rId2" cstate="print"/>
          <a:srcRect l="15736"/>
          <a:stretch>
            <a:fillRect/>
          </a:stretch>
        </p:blipFill>
        <p:spPr bwMode="auto">
          <a:xfrm>
            <a:off x="357158" y="1500174"/>
            <a:ext cx="5355562" cy="3571900"/>
          </a:xfrm>
          <a:prstGeom prst="rect">
            <a:avLst/>
          </a:prstGeom>
          <a:noFill/>
        </p:spPr>
      </p:pic>
      <p:pic>
        <p:nvPicPr>
          <p:cNvPr id="2" name="Picture 4" descr="C:\Users\Кабинет истории\Desktop\Фото  осень 2018 г\конференция 12.11.2018г\DSC07330.JPG"/>
          <p:cNvPicPr>
            <a:picLocks noChangeAspect="1" noChangeArrowheads="1"/>
          </p:cNvPicPr>
          <p:nvPr/>
        </p:nvPicPr>
        <p:blipFill>
          <a:blip r:embed="rId3" cstate="print"/>
          <a:srcRect l="33285"/>
          <a:stretch>
            <a:fillRect/>
          </a:stretch>
        </p:blipFill>
        <p:spPr bwMode="auto">
          <a:xfrm>
            <a:off x="5357818" y="3571876"/>
            <a:ext cx="3643306" cy="3071798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6000760" y="1477328"/>
            <a:ext cx="25717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12. 11.2018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Кабинет истории\Desktop\День самоуправлвнения,28.11\IMG_0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607751" cy="3071834"/>
          </a:xfrm>
          <a:prstGeom prst="rect">
            <a:avLst/>
          </a:prstGeom>
          <a:noFill/>
        </p:spPr>
      </p:pic>
      <p:pic>
        <p:nvPicPr>
          <p:cNvPr id="1028" name="Picture 4" descr="C:\Users\Кабинет истории\Desktop\День самоуправлвнения,28.11\IMG_0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286124"/>
            <a:ext cx="4286280" cy="2857520"/>
          </a:xfrm>
          <a:prstGeom prst="rect">
            <a:avLst/>
          </a:prstGeom>
          <a:noFill/>
        </p:spPr>
      </p:pic>
      <p:pic>
        <p:nvPicPr>
          <p:cNvPr id="1029" name="Picture 5" descr="C:\Users\Кабинет истории\Desktop\День самоуправлвнения,28.11\IMG_0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0"/>
            <a:ext cx="2571768" cy="3857651"/>
          </a:xfrm>
          <a:prstGeom prst="rect">
            <a:avLst/>
          </a:prstGeom>
          <a:noFill/>
        </p:spPr>
      </p:pic>
      <p:pic>
        <p:nvPicPr>
          <p:cNvPr id="1030" name="Picture 6" descr="C:\Users\Кабинет истории\Desktop\День самоуправлвнения,28.11\IMG_1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429000"/>
            <a:ext cx="4822064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Кабинет истории\Desktop\День самоуправлвнения,28.11\IMG_1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7"/>
            <a:ext cx="4643470" cy="3095647"/>
          </a:xfrm>
          <a:prstGeom prst="rect">
            <a:avLst/>
          </a:prstGeom>
          <a:noFill/>
        </p:spPr>
      </p:pic>
      <p:pic>
        <p:nvPicPr>
          <p:cNvPr id="5125" name="Picture 5" descr="C:\Users\Кабинет истории\Desktop\День самоуправлвнения,28.11\IMG_0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4129030" cy="2752687"/>
          </a:xfrm>
          <a:prstGeom prst="rect">
            <a:avLst/>
          </a:prstGeom>
          <a:noFill/>
        </p:spPr>
      </p:pic>
      <p:pic>
        <p:nvPicPr>
          <p:cNvPr id="5126" name="Picture 6" descr="C:\Users\Кабинет истории\Desktop\День самоуправлвнения,28.11\IMG_1142.JPG"/>
          <p:cNvPicPr>
            <a:picLocks noChangeAspect="1" noChangeArrowheads="1"/>
          </p:cNvPicPr>
          <p:nvPr/>
        </p:nvPicPr>
        <p:blipFill>
          <a:blip r:embed="rId4" cstate="print"/>
          <a:srcRect l="4241" t="17308" r="6410" b="9541"/>
          <a:stretch>
            <a:fillRect/>
          </a:stretch>
        </p:blipFill>
        <p:spPr bwMode="auto">
          <a:xfrm>
            <a:off x="1785918" y="3286124"/>
            <a:ext cx="6215106" cy="3392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Кабинет истории\Desktop\День самоуправлвнения,28.11\IMG_1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285728"/>
            <a:ext cx="4393437" cy="2928958"/>
          </a:xfrm>
          <a:prstGeom prst="rect">
            <a:avLst/>
          </a:prstGeom>
          <a:noFill/>
        </p:spPr>
      </p:pic>
      <p:pic>
        <p:nvPicPr>
          <p:cNvPr id="4100" name="Picture 4" descr="C:\Users\Кабинет истории\Desktop\День самоуправлвнения,28.11\IMG_1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214685"/>
            <a:ext cx="5072098" cy="3381399"/>
          </a:xfrm>
          <a:prstGeom prst="rect">
            <a:avLst/>
          </a:prstGeom>
          <a:noFill/>
        </p:spPr>
      </p:pic>
      <p:pic>
        <p:nvPicPr>
          <p:cNvPr id="4101" name="Picture 5" descr="C:\Users\Кабинет истории\Desktop\День самоуправлвнения,28.11\IMG_1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619502"/>
            <a:ext cx="3929058" cy="2619372"/>
          </a:xfrm>
          <a:prstGeom prst="rect">
            <a:avLst/>
          </a:prstGeom>
          <a:noFill/>
        </p:spPr>
      </p:pic>
      <p:pic>
        <p:nvPicPr>
          <p:cNvPr id="4102" name="Picture 6" descr="C:\Users\Кабинет истории\Desktop\День самоуправлвнения,28.11\IMG_09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1" y="214290"/>
            <a:ext cx="4714907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абинет истории\Desktop\День самоуправлвнения,28.11\IMG_0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5000628" cy="3333752"/>
          </a:xfrm>
          <a:prstGeom prst="rect">
            <a:avLst/>
          </a:prstGeom>
          <a:noFill/>
        </p:spPr>
      </p:pic>
      <p:pic>
        <p:nvPicPr>
          <p:cNvPr id="3075" name="Picture 3" descr="C:\Users\Кабинет истории\Desktop\День самоуправлвнения,28.11\IMG_1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214686"/>
            <a:ext cx="4357686" cy="2905124"/>
          </a:xfrm>
          <a:prstGeom prst="rect">
            <a:avLst/>
          </a:prstGeom>
          <a:noFill/>
        </p:spPr>
      </p:pic>
      <p:pic>
        <p:nvPicPr>
          <p:cNvPr id="3077" name="Picture 5" descr="C:\Users\Кабинет истории\Desktop\День самоуправлвнения,28.11\IMG_1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04770"/>
            <a:ext cx="4071966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Кабинет истории\Desktop\День самоуправлвнения,28.11\IMG_0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000628" cy="3333752"/>
          </a:xfrm>
          <a:prstGeom prst="rect">
            <a:avLst/>
          </a:prstGeom>
          <a:noFill/>
        </p:spPr>
      </p:pic>
      <p:pic>
        <p:nvPicPr>
          <p:cNvPr id="8195" name="Picture 3" descr="C:\Users\Кабинет истории\Desktop\День самоуправлвнения,28.11\IMG_0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57166"/>
            <a:ext cx="3714776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u74.ru/files/images/news/2014/10/08/5592_b522258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8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Кабинет истории\Pictures\тв\S7306348.JPG"/>
          <p:cNvPicPr>
            <a:picLocks noChangeAspect="1" noChangeArrowheads="1"/>
          </p:cNvPicPr>
          <p:nvPr/>
        </p:nvPicPr>
        <p:blipFill>
          <a:blip r:embed="rId2" cstate="print"/>
          <a:srcRect t="18325" b="13612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Кабинет истории\Pictures\Москва\разное\квакшино\квакшино фото\983915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Кабинет истории\Desktop\Фото сайт\Новая папка 1 сентября\DSCF7136.JPG"/>
          <p:cNvPicPr/>
          <p:nvPr/>
        </p:nvPicPr>
        <p:blipFill>
          <a:blip r:embed="rId2" cstate="print"/>
          <a:srcRect l="11224"/>
          <a:stretch>
            <a:fillRect/>
          </a:stretch>
        </p:blipFill>
        <p:spPr bwMode="auto">
          <a:xfrm>
            <a:off x="214282" y="571480"/>
            <a:ext cx="450059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Кабинет истории\Desktop\Фото сайт\Новая папка 1 сентября\DSCF7140.JPG"/>
          <p:cNvPicPr/>
          <p:nvPr/>
        </p:nvPicPr>
        <p:blipFill>
          <a:blip r:embed="rId3" cstate="print"/>
          <a:srcRect l="64137"/>
          <a:stretch>
            <a:fillRect/>
          </a:stretch>
        </p:blipFill>
        <p:spPr bwMode="auto">
          <a:xfrm>
            <a:off x="5857884" y="1643050"/>
            <a:ext cx="307183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Кабинет истории\Desktop\Фото сайт\Новая папка 1 сентября\DSCF71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00438"/>
            <a:ext cx="492922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72066" y="285728"/>
            <a:ext cx="3500462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4214810" y="361950"/>
            <a:ext cx="4786346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1 сентября 2018 год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847725" y="619125"/>
            <a:ext cx="4638675" cy="8763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rtl="0"/>
            <a:r>
              <a:rPr lang="ru-RU" sz="3600" kern="10" spc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</a:rPr>
              <a:t>Осенний кросс</a:t>
            </a:r>
            <a:endParaRPr lang="ru-RU" sz="3600" kern="10" spc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latin typeface="Impact"/>
            </a:endParaRPr>
          </a:p>
        </p:txBody>
      </p:sp>
      <p:pic>
        <p:nvPicPr>
          <p:cNvPr id="3" name="Рисунок 2" descr="http://clipart-library.com/images/kcMbe6AB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141737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Кабинет истории\Desktop\Новая папка (5)\DSCF71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359376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Кабинет истории\Desktop\Новая папка (5)\DSCF7274.JPG"/>
          <p:cNvPicPr/>
          <p:nvPr/>
        </p:nvPicPr>
        <p:blipFill>
          <a:blip r:embed="rId4" cstate="print"/>
          <a:srcRect l="21086" b="9659"/>
          <a:stretch>
            <a:fillRect/>
          </a:stretch>
        </p:blipFill>
        <p:spPr bwMode="auto">
          <a:xfrm>
            <a:off x="3714744" y="1428736"/>
            <a:ext cx="3149600" cy="20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Кабинет истории\Desktop\Новая папка (5)\DSCF7285.JPG"/>
          <p:cNvPicPr/>
          <p:nvPr/>
        </p:nvPicPr>
        <p:blipFill>
          <a:blip r:embed="rId5" cstate="print"/>
          <a:srcRect l="6064"/>
          <a:stretch>
            <a:fillRect/>
          </a:stretch>
        </p:blipFill>
        <p:spPr bwMode="auto">
          <a:xfrm>
            <a:off x="0" y="3786190"/>
            <a:ext cx="3319493" cy="198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абинет истории\Desktop\Новая папка (5)\DSCF7296.JPG"/>
          <p:cNvPicPr/>
          <p:nvPr/>
        </p:nvPicPr>
        <p:blipFill>
          <a:blip r:embed="rId6" cstate="print"/>
          <a:srcRect l="6986" r="2808"/>
          <a:stretch>
            <a:fillRect/>
          </a:stretch>
        </p:blipFill>
        <p:spPr bwMode="auto">
          <a:xfrm>
            <a:off x="3000364" y="4357694"/>
            <a:ext cx="305829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Кабинет истории\Desktop\Кросс\20181011_132202.jpg"/>
          <p:cNvPicPr/>
          <p:nvPr/>
        </p:nvPicPr>
        <p:blipFill>
          <a:blip r:embed="rId7" cstate="print"/>
          <a:srcRect r="25271"/>
          <a:stretch>
            <a:fillRect/>
          </a:stretch>
        </p:blipFill>
        <p:spPr bwMode="auto">
          <a:xfrm>
            <a:off x="6248400" y="0"/>
            <a:ext cx="2895600" cy="217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Кабинет истории\Desktop\Новая папка (5)\DSCF7263.JPG"/>
          <p:cNvPicPr/>
          <p:nvPr/>
        </p:nvPicPr>
        <p:blipFill>
          <a:blip r:embed="rId8" cstate="print"/>
          <a:srcRect r="12129"/>
          <a:stretch>
            <a:fillRect/>
          </a:stretch>
        </p:blipFill>
        <p:spPr bwMode="auto">
          <a:xfrm>
            <a:off x="6038821" y="3286124"/>
            <a:ext cx="3105179" cy="198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000760" y="5214950"/>
            <a:ext cx="292895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 сентября  2018 года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>
            <a:off x="1076325" y="361950"/>
            <a:ext cx="5048250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День учителя</a:t>
            </a:r>
            <a:endParaRPr lang="ru-RU" sz="3600" kern="10" spc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3" name="Рисунок 2" descr="C:\Users\Кабинет истории\Desktop\фото\День учителя 05.10.18г\DSC072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407196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Кабинет истории\Desktop\фото\День учителя 05.10.18г\DSC072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357298"/>
            <a:ext cx="428628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Кабинет истории\Desktop\фото\День учителя 05.10.18г\DSC0728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464347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900igr.net/up/datai/190748/0015-021-.png"/>
          <p:cNvPicPr/>
          <p:nvPr/>
        </p:nvPicPr>
        <p:blipFill>
          <a:blip r:embed="rId5"/>
          <a:srcRect l="19713" r="10130"/>
          <a:stretch>
            <a:fillRect/>
          </a:stretch>
        </p:blipFill>
        <p:spPr bwMode="auto">
          <a:xfrm>
            <a:off x="5500694" y="3929066"/>
            <a:ext cx="1666875" cy="27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td0.mycdn.me/image?id=808044828416&amp;t=20&amp;plc=WEB&amp;tkn=*JW7aHkJyj5X_fIkCERqanqukOAk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9" y="1"/>
            <a:ext cx="928694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Кабинет истории\Desktop\Фото сайт\Беседа ПДД\DSCF7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4067644" cy="2286016"/>
          </a:xfrm>
          <a:prstGeom prst="rect">
            <a:avLst/>
          </a:prstGeom>
          <a:noFill/>
        </p:spPr>
      </p:pic>
      <p:pic>
        <p:nvPicPr>
          <p:cNvPr id="20483" name="Picture 3" descr="C:\Users\Кабинет истории\Desktop\Все фото\Бесела ПДД\DSCF7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500438"/>
            <a:ext cx="5211711" cy="292898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28662" y="214290"/>
            <a:ext cx="72152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Уроки </a:t>
            </a:r>
            <a:r>
              <a:rPr lang="ru-RU" sz="3200" b="1" dirty="0">
                <a:solidFill>
                  <a:srgbClr val="00B050"/>
                </a:solidFill>
              </a:rPr>
              <a:t>по безопасности дорожного движения </a:t>
            </a:r>
            <a:r>
              <a:rPr lang="ru-RU" sz="3200" b="1" dirty="0" smtClean="0">
                <a:solidFill>
                  <a:srgbClr val="00B050"/>
                </a:solidFill>
              </a:rPr>
              <a:t>      17октября 2018 г.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20487" name="Picture 7" descr="http://sadromashka.ucoz.ru/78023904.jpg"/>
          <p:cNvPicPr>
            <a:picLocks noChangeAspect="1" noChangeArrowheads="1"/>
          </p:cNvPicPr>
          <p:nvPr/>
        </p:nvPicPr>
        <p:blipFill>
          <a:blip r:embed="rId4"/>
          <a:srcRect l="24772" t="7877" r="23226" b="10091"/>
          <a:stretch>
            <a:fillRect/>
          </a:stretch>
        </p:blipFill>
        <p:spPr bwMode="auto">
          <a:xfrm>
            <a:off x="428596" y="3714752"/>
            <a:ext cx="2500330" cy="2958137"/>
          </a:xfrm>
          <a:prstGeom prst="rect">
            <a:avLst/>
          </a:prstGeom>
          <a:noFill/>
        </p:spPr>
      </p:pic>
      <p:pic>
        <p:nvPicPr>
          <p:cNvPr id="20489" name="Picture 9" descr="https://banner2.kisspng.com/20180323/hyq/kisspng-brunei-road-signs-in-singapore-traffic-sign-warnin-traffic-light-5ab5541606ee36.46724237152183298202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285860"/>
            <a:ext cx="2071701" cy="2071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georg-stag.ucoz.ru/_nw/0/s7999551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3116"/>
            <a:ext cx="350046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georg-stag.ucoz.ru/_nw/0/s1567214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571613"/>
            <a:ext cx="242889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42844" y="285728"/>
            <a:ext cx="878687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айонная ученическая конференция, посвященная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700-летию памяти Святого благоверного великого князя Михаила Тверского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500826" y="4214819"/>
            <a:ext cx="2643174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место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Бандурист  Варвара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Квакшинская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СОШ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georg-stag.ucoz.ru/_nw/0/s8106117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643314"/>
            <a:ext cx="435771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georg-stag.ucoz.ru/_nw/0/s5049803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00108"/>
            <a:ext cx="328614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georg-stag.ucoz.ru/_nw/0/s0345679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928670"/>
            <a:ext cx="372563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28596" y="1"/>
            <a:ext cx="84296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АРХАНГЕЛЬСКИЙ БИВУАК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2018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1 ноября 2018 год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Picture 3" descr="C:\Users\Кабинет истории\Desktop\Все фото\Новая папка (3)\DSCF7335.JPG"/>
          <p:cNvPicPr>
            <a:picLocks noChangeAspect="1" noChangeArrowheads="1"/>
          </p:cNvPicPr>
          <p:nvPr/>
        </p:nvPicPr>
        <p:blipFill>
          <a:blip r:embed="rId6" cstate="print"/>
          <a:srcRect l="14579" t="16075" r="18603"/>
          <a:stretch>
            <a:fillRect/>
          </a:stretch>
        </p:blipFill>
        <p:spPr bwMode="auto">
          <a:xfrm>
            <a:off x="4643438" y="3929065"/>
            <a:ext cx="4000528" cy="2823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79</Words>
  <Application>Microsoft Office PowerPoint</Application>
  <PresentationFormat>Экран (4:3)</PresentationFormat>
  <Paragraphs>21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Кабинет истории</dc:creator>
  <cp:lastModifiedBy>Кабинет истории</cp:lastModifiedBy>
  <cp:revision>4</cp:revision>
  <dcterms:created xsi:type="dcterms:W3CDTF">2018-11-27T12:32:52Z</dcterms:created>
  <dcterms:modified xsi:type="dcterms:W3CDTF">2018-12-20T07:22:03Z</dcterms:modified>
</cp:coreProperties>
</file>