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8F3D-20A3-4937-95CD-D01AC70CFB19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3380-CEB1-4279-BBE1-75D4B4EAA5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3380-CEB1-4279-BBE1-75D4B4EAA5E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F9BB73-F732-4D31-B34B-2DAF05E426B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513CE7-37B9-41A5-B1D1-223DC2DD7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Интересно о профессиях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«Полицейский»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Бедченко</a:t>
            </a:r>
            <a:r>
              <a:rPr lang="ru-RU" b="1" dirty="0" smtClean="0">
                <a:solidFill>
                  <a:schemeClr val="tx1"/>
                </a:solidFill>
              </a:rPr>
              <a:t> Александр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11 класс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МОУ «</a:t>
            </a:r>
            <a:r>
              <a:rPr lang="ru-RU" b="1" dirty="0" err="1" smtClean="0">
                <a:solidFill>
                  <a:schemeClr val="tx1"/>
                </a:solidFill>
              </a:rPr>
              <a:t>Квакшинская</a:t>
            </a:r>
            <a:r>
              <a:rPr lang="ru-RU" b="1" dirty="0" smtClean="0">
                <a:solidFill>
                  <a:schemeClr val="tx1"/>
                </a:solidFill>
              </a:rPr>
              <a:t> СОШ»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истории\Desktop\конкурс Бедченко\20190125_131842.jpg"/>
          <p:cNvPicPr>
            <a:picLocks noChangeAspect="1" noChangeArrowheads="1"/>
          </p:cNvPicPr>
          <p:nvPr/>
        </p:nvPicPr>
        <p:blipFill>
          <a:blip r:embed="rId2" cstate="print"/>
          <a:srcRect b="19791"/>
          <a:stretch>
            <a:fillRect/>
          </a:stretch>
        </p:blipFill>
        <p:spPr bwMode="auto">
          <a:xfrm>
            <a:off x="357158" y="214290"/>
            <a:ext cx="4493189" cy="6406972"/>
          </a:xfrm>
          <a:prstGeom prst="rect">
            <a:avLst/>
          </a:prstGeom>
          <a:noFill/>
        </p:spPr>
      </p:pic>
      <p:pic>
        <p:nvPicPr>
          <p:cNvPr id="1027" name="Picture 3" descr="C:\Users\Кабинет истории\Desktop\конкурс Бедченко\20190125_131856.jpg"/>
          <p:cNvPicPr>
            <a:picLocks noChangeAspect="1" noChangeArrowheads="1"/>
          </p:cNvPicPr>
          <p:nvPr/>
        </p:nvPicPr>
        <p:blipFill>
          <a:blip r:embed="rId3" cstate="print"/>
          <a:srcRect t="10416" b="9375"/>
          <a:stretch>
            <a:fillRect/>
          </a:stretch>
        </p:blipFill>
        <p:spPr bwMode="auto">
          <a:xfrm>
            <a:off x="4929190" y="714356"/>
            <a:ext cx="385762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инет истории\Desktop\конкурс Бедченко\20190125_131845.jpg"/>
          <p:cNvPicPr>
            <a:picLocks noChangeAspect="1" noChangeArrowheads="1"/>
          </p:cNvPicPr>
          <p:nvPr/>
        </p:nvPicPr>
        <p:blipFill>
          <a:blip r:embed="rId2" cstate="print"/>
          <a:srcRect t="7291" b="7291"/>
          <a:stretch>
            <a:fillRect/>
          </a:stretch>
        </p:blipFill>
        <p:spPr bwMode="auto">
          <a:xfrm>
            <a:off x="285720" y="357166"/>
            <a:ext cx="3857625" cy="5857916"/>
          </a:xfrm>
          <a:prstGeom prst="rect">
            <a:avLst/>
          </a:prstGeom>
          <a:noFill/>
        </p:spPr>
      </p:pic>
      <p:pic>
        <p:nvPicPr>
          <p:cNvPr id="2051" name="Picture 3" descr="C:\Users\Кабинет истории\Desktop\конкурс Бедченко\20190125_131848.jpg"/>
          <p:cNvPicPr>
            <a:picLocks noChangeAspect="1" noChangeArrowheads="1"/>
          </p:cNvPicPr>
          <p:nvPr/>
        </p:nvPicPr>
        <p:blipFill>
          <a:blip r:embed="rId3" cstate="print"/>
          <a:srcRect t="11458" b="7291"/>
          <a:stretch>
            <a:fillRect/>
          </a:stretch>
        </p:blipFill>
        <p:spPr bwMode="auto">
          <a:xfrm>
            <a:off x="4643438" y="571480"/>
            <a:ext cx="385762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инет истории\Desktop\конкурс Бедченко\20190125_131859.jpg"/>
          <p:cNvPicPr>
            <a:picLocks noChangeAspect="1" noChangeArrowheads="1"/>
          </p:cNvPicPr>
          <p:nvPr/>
        </p:nvPicPr>
        <p:blipFill>
          <a:blip r:embed="rId2" cstate="print"/>
          <a:srcRect t="11458" b="5208"/>
          <a:stretch>
            <a:fillRect/>
          </a:stretch>
        </p:blipFill>
        <p:spPr bwMode="auto">
          <a:xfrm>
            <a:off x="500034" y="428604"/>
            <a:ext cx="3857625" cy="5715040"/>
          </a:xfrm>
          <a:prstGeom prst="rect">
            <a:avLst/>
          </a:prstGeom>
          <a:noFill/>
        </p:spPr>
      </p:pic>
      <p:pic>
        <p:nvPicPr>
          <p:cNvPr id="3075" name="Picture 3" descr="C:\Users\Кабинет истории\Desktop\конкурс Бедченко\20190125_131903.jpg"/>
          <p:cNvPicPr>
            <a:picLocks noChangeAspect="1" noChangeArrowheads="1"/>
          </p:cNvPicPr>
          <p:nvPr/>
        </p:nvPicPr>
        <p:blipFill>
          <a:blip r:embed="rId3" cstate="print"/>
          <a:srcRect t="9375" b="11458"/>
          <a:stretch>
            <a:fillRect/>
          </a:stretch>
        </p:blipFill>
        <p:spPr bwMode="auto">
          <a:xfrm>
            <a:off x="4714876" y="714356"/>
            <a:ext cx="385762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бинет истории\Desktop\конкурс Бедченко\20190125_131924.jpg"/>
          <p:cNvPicPr>
            <a:picLocks noChangeAspect="1" noChangeArrowheads="1"/>
          </p:cNvPicPr>
          <p:nvPr/>
        </p:nvPicPr>
        <p:blipFill>
          <a:blip r:embed="rId3" cstate="print"/>
          <a:srcRect t="11458" b="14583"/>
          <a:stretch>
            <a:fillRect/>
          </a:stretch>
        </p:blipFill>
        <p:spPr bwMode="auto">
          <a:xfrm>
            <a:off x="428596" y="642918"/>
            <a:ext cx="3857625" cy="5072098"/>
          </a:xfrm>
          <a:prstGeom prst="rect">
            <a:avLst/>
          </a:prstGeom>
          <a:noFill/>
        </p:spPr>
      </p:pic>
      <p:pic>
        <p:nvPicPr>
          <p:cNvPr id="4099" name="Picture 3" descr="C:\Users\Кабинет истории\Desktop\конкурс Бедченко\20190125_131931.jpg"/>
          <p:cNvPicPr>
            <a:picLocks noChangeAspect="1" noChangeArrowheads="1"/>
          </p:cNvPicPr>
          <p:nvPr/>
        </p:nvPicPr>
        <p:blipFill>
          <a:blip r:embed="rId4" cstate="print"/>
          <a:srcRect t="12500" b="16666"/>
          <a:stretch>
            <a:fillRect/>
          </a:stretch>
        </p:blipFill>
        <p:spPr bwMode="auto">
          <a:xfrm>
            <a:off x="3786182" y="785794"/>
            <a:ext cx="385762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бинет истории\Desktop\конкурс Бедченко\20190125_131934.jpg"/>
          <p:cNvPicPr>
            <a:picLocks noChangeAspect="1" noChangeArrowheads="1"/>
          </p:cNvPicPr>
          <p:nvPr/>
        </p:nvPicPr>
        <p:blipFill>
          <a:blip r:embed="rId2" cstate="print"/>
          <a:srcRect t="12500" b="15625"/>
          <a:stretch>
            <a:fillRect/>
          </a:stretch>
        </p:blipFill>
        <p:spPr bwMode="auto">
          <a:xfrm>
            <a:off x="285720" y="1071546"/>
            <a:ext cx="3857625" cy="4929222"/>
          </a:xfrm>
          <a:prstGeom prst="rect">
            <a:avLst/>
          </a:prstGeom>
          <a:noFill/>
        </p:spPr>
      </p:pic>
      <p:pic>
        <p:nvPicPr>
          <p:cNvPr id="5123" name="Picture 3" descr="C:\Users\Кабинет истории\Desktop\конкурс Бедченко\20190125_131937.jpg"/>
          <p:cNvPicPr>
            <a:picLocks noChangeAspect="1" noChangeArrowheads="1"/>
          </p:cNvPicPr>
          <p:nvPr/>
        </p:nvPicPr>
        <p:blipFill>
          <a:blip r:embed="rId3" cstate="print"/>
          <a:srcRect t="13541" b="12500"/>
          <a:stretch>
            <a:fillRect/>
          </a:stretch>
        </p:blipFill>
        <p:spPr bwMode="auto">
          <a:xfrm>
            <a:off x="4286248" y="928670"/>
            <a:ext cx="385762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8215370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Я считаю, что профессия полицейского - одна из самых необходимых, ведь полицейские, охраняют наш покой.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Их работа так же важна, как труд врача или учителя, которые помогают людям: врачи лечат, учителя учат, а полицейские спасают.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Трудовой день для полицейского не нормирован, и даже в законные часы отдыха его могут вызвать в любую минуту на место происшествия.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Всегда необходимо поддерживать общественный порядок, следить за соблюдением закона, обеспечивать защиту граждан и имущества.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Поэтому и функции полицейского разные: можно служить в уголовном розыске,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патрульно-постовой службе,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службе участковых,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71B"/>
                </a:solidFill>
                <a:effectLst/>
                <a:latin typeface="Times New Roman" pitchFamily="18" charset="0"/>
                <a:cs typeface="Times New Roman" pitchFamily="18" charset="0"/>
              </a:rPr>
              <a:t>в отделе по борьбе с экономическими преступлениями.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608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A171B"/>
                </a:solidFill>
                <a:latin typeface="Times New Roman" pitchFamily="18" charset="0"/>
                <a:cs typeface="Times New Roman" pitchFamily="18" charset="0"/>
              </a:rPr>
              <a:t>Профессия полицейского опасна. Рискуя жизнью, полицейские принимают участие в операциях по захвату особо опасных и вооруженных преступников, по раскрытию серьезных краж.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A171B"/>
                </a:solidFill>
                <a:latin typeface="Times New Roman" pitchFamily="18" charset="0"/>
                <a:cs typeface="Times New Roman" pitchFamily="18" charset="0"/>
              </a:rPr>
              <a:t>Это серьезные, ответственные, мужественные люди.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A171B"/>
                </a:solidFill>
                <a:latin typeface="Times New Roman" pitchFamily="18" charset="0"/>
                <a:cs typeface="Times New Roman" pitchFamily="18" charset="0"/>
              </a:rPr>
              <a:t>Служба в полиции - призвание для благородных, честных, порядочных людей. Нужно быть умным, иметь широкий кругозор, большую выносливость, силу воли и крепкое здоровье. Ведь сотрудник полиции не просто стоит на посту, каждый день и час он рискует своей жизнью ради сохранения чужой.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A171B"/>
                </a:solidFill>
                <a:latin typeface="Times New Roman" pitchFamily="18" charset="0"/>
                <a:cs typeface="Times New Roman" pitchFamily="18" charset="0"/>
              </a:rPr>
              <a:t>Словом</a:t>
            </a:r>
            <a:r>
              <a:rPr lang="ru-RU" sz="2400" dirty="0" smtClean="0">
                <a:solidFill>
                  <a:srgbClr val="1A171B"/>
                </a:solidFill>
                <a:latin typeface="Times New Roman" pitchFamily="18" charset="0"/>
                <a:cs typeface="Times New Roman" pitchFamily="18" charset="0"/>
              </a:rPr>
              <a:t>, профессия полицейского – это интересная, трудная, но нужная профессия, которая помогает сделать жизнь других людей безопаснее, спокойнее, лучше.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209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Интересно о профессиях «Полицейский»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Интересно о профессиях «Полицейский»</dc:title>
  <dc:creator>Кабинет истории</dc:creator>
  <cp:lastModifiedBy>Кабинет истории</cp:lastModifiedBy>
  <cp:revision>2</cp:revision>
  <dcterms:created xsi:type="dcterms:W3CDTF">2019-01-28T11:58:28Z</dcterms:created>
  <dcterms:modified xsi:type="dcterms:W3CDTF">2019-01-28T13:34:00Z</dcterms:modified>
</cp:coreProperties>
</file>