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78" r:id="rId4"/>
    <p:sldId id="281" r:id="rId5"/>
    <p:sldId id="266" r:id="rId6"/>
    <p:sldId id="279" r:id="rId7"/>
    <p:sldId id="264" r:id="rId8"/>
    <p:sldId id="263" r:id="rId9"/>
    <p:sldId id="265" r:id="rId10"/>
    <p:sldId id="261" r:id="rId11"/>
    <p:sldId id="260" r:id="rId12"/>
    <p:sldId id="258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09" autoAdjust="0"/>
  </p:normalViewPr>
  <p:slideViewPr>
    <p:cSldViewPr>
      <p:cViewPr varScale="1">
        <p:scale>
          <a:sx n="67" d="100"/>
          <a:sy n="67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FC4A-674A-43A5-A9B1-C3F106FFC34F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17FF-3C7B-402A-A6FC-CCA25C9AF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FC4A-674A-43A5-A9B1-C3F106FFC34F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17FF-3C7B-402A-A6FC-CCA25C9AF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FC4A-674A-43A5-A9B1-C3F106FFC34F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17FF-3C7B-402A-A6FC-CCA25C9AF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FC4A-674A-43A5-A9B1-C3F106FFC34F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17FF-3C7B-402A-A6FC-CCA25C9AF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FC4A-674A-43A5-A9B1-C3F106FFC34F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17FF-3C7B-402A-A6FC-CCA25C9AF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FC4A-674A-43A5-A9B1-C3F106FFC34F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17FF-3C7B-402A-A6FC-CCA25C9AF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FC4A-674A-43A5-A9B1-C3F106FFC34F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17FF-3C7B-402A-A6FC-CCA25C9AF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FC4A-674A-43A5-A9B1-C3F106FFC34F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17FF-3C7B-402A-A6FC-CCA25C9AF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FC4A-674A-43A5-A9B1-C3F106FFC34F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17FF-3C7B-402A-A6FC-CCA25C9AF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FC4A-674A-43A5-A9B1-C3F106FFC34F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17FF-3C7B-402A-A6FC-CCA25C9AF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FC4A-674A-43A5-A9B1-C3F106FFC34F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17FF-3C7B-402A-A6FC-CCA25C9AF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2FC4A-674A-43A5-A9B1-C3F106FFC34F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17FF-3C7B-402A-A6FC-CCA25C9AF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42385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Бедченко</a:t>
            </a:r>
            <a:r>
              <a:rPr lang="ru-RU" b="1" dirty="0" smtClean="0">
                <a:solidFill>
                  <a:schemeClr val="tx1"/>
                </a:solidFill>
              </a:rPr>
              <a:t> Александр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МОУ «</a:t>
            </a:r>
            <a:r>
              <a:rPr lang="ru-RU" b="1" dirty="0" err="1" smtClean="0">
                <a:solidFill>
                  <a:schemeClr val="tx1"/>
                </a:solidFill>
              </a:rPr>
              <a:t>К</a:t>
            </a:r>
            <a:r>
              <a:rPr lang="ru-RU" b="1" dirty="0" err="1" smtClean="0">
                <a:solidFill>
                  <a:schemeClr val="tx1"/>
                </a:solidFill>
              </a:rPr>
              <a:t>вакшинская</a:t>
            </a:r>
            <a:r>
              <a:rPr lang="ru-RU" b="1" dirty="0" smtClean="0">
                <a:solidFill>
                  <a:schemeClr val="tx1"/>
                </a:solidFill>
              </a:rPr>
              <a:t> СОШ»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nurlat-tat.ru/images/uploads/news/2018/4/9/48b3f0108950099d8989a17df806f4e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4692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бинет истории\Desktop\Фотоальбом\DSCF7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334683" cy="2998092"/>
          </a:xfrm>
          <a:prstGeom prst="rect">
            <a:avLst/>
          </a:prstGeom>
          <a:noFill/>
        </p:spPr>
      </p:pic>
      <p:pic>
        <p:nvPicPr>
          <p:cNvPr id="6147" name="Picture 3" descr="C:\Users\Кабинет истории\Desktop\Фотоальбом\DSCF7170.JPG"/>
          <p:cNvPicPr>
            <a:picLocks noChangeAspect="1" noChangeArrowheads="1"/>
          </p:cNvPicPr>
          <p:nvPr/>
        </p:nvPicPr>
        <p:blipFill>
          <a:blip r:embed="rId3" cstate="print"/>
          <a:srcRect l="24124" r="18210"/>
          <a:stretch>
            <a:fillRect/>
          </a:stretch>
        </p:blipFill>
        <p:spPr bwMode="auto">
          <a:xfrm>
            <a:off x="428596" y="3000372"/>
            <a:ext cx="3738397" cy="3643338"/>
          </a:xfrm>
          <a:prstGeom prst="rect">
            <a:avLst/>
          </a:prstGeom>
          <a:noFill/>
        </p:spPr>
      </p:pic>
      <p:pic>
        <p:nvPicPr>
          <p:cNvPr id="4098" name="Picture 2" descr="C:\Users\Кабинет истории\Desktop\Все фото\фото\День учителя 05.10.18г\DSC07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571876"/>
            <a:ext cx="5207037" cy="2928958"/>
          </a:xfrm>
          <a:prstGeom prst="rect">
            <a:avLst/>
          </a:prstGeom>
          <a:noFill/>
        </p:spPr>
      </p:pic>
      <p:pic>
        <p:nvPicPr>
          <p:cNvPr id="4102" name="Picture 6" descr="C:\Users\Кабинет истории\Pictures\фото ко дню освобождения\20161219_1448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785794"/>
            <a:ext cx="371477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бинет истории\Desktop\Фотоальбом\IMG-469446b2f5932300e124b55aa66f9619-V.jpg"/>
          <p:cNvPicPr>
            <a:picLocks noChangeAspect="1" noChangeArrowheads="1"/>
          </p:cNvPicPr>
          <p:nvPr/>
        </p:nvPicPr>
        <p:blipFill>
          <a:blip r:embed="rId2"/>
          <a:srcRect l="36719" t="48698" r="16406"/>
          <a:stretch>
            <a:fillRect/>
          </a:stretch>
        </p:blipFill>
        <p:spPr bwMode="auto">
          <a:xfrm>
            <a:off x="571472" y="214290"/>
            <a:ext cx="4895531" cy="3214710"/>
          </a:xfrm>
          <a:prstGeom prst="rect">
            <a:avLst/>
          </a:prstGeom>
          <a:noFill/>
        </p:spPr>
      </p:pic>
      <p:pic>
        <p:nvPicPr>
          <p:cNvPr id="3076" name="Picture 4" descr="C:\Users\Кабинет истории\Pictures\школа\Живая классика\Новая папка\DSCF2921.JPG"/>
          <p:cNvPicPr>
            <a:picLocks noChangeAspect="1" noChangeArrowheads="1"/>
          </p:cNvPicPr>
          <p:nvPr/>
        </p:nvPicPr>
        <p:blipFill>
          <a:blip r:embed="rId3" cstate="print"/>
          <a:srcRect l="20930"/>
          <a:stretch>
            <a:fillRect/>
          </a:stretch>
        </p:blipFill>
        <p:spPr bwMode="auto">
          <a:xfrm>
            <a:off x="3143240" y="3429000"/>
            <a:ext cx="3238523" cy="3071834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1" name="Picture 9" descr="C:\Users\Кабинет истории\Pictures\фото Новый 2014г\DSC06423.JPG"/>
          <p:cNvPicPr>
            <a:picLocks noChangeAspect="1" noChangeArrowheads="1"/>
          </p:cNvPicPr>
          <p:nvPr/>
        </p:nvPicPr>
        <p:blipFill>
          <a:blip r:embed="rId4" cstate="print"/>
          <a:srcRect l="35204"/>
          <a:stretch>
            <a:fillRect/>
          </a:stretch>
        </p:blipFill>
        <p:spPr bwMode="auto">
          <a:xfrm>
            <a:off x="357158" y="3143248"/>
            <a:ext cx="3024209" cy="3500462"/>
          </a:xfrm>
          <a:prstGeom prst="rect">
            <a:avLst/>
          </a:prstGeom>
          <a:noFill/>
        </p:spPr>
      </p:pic>
      <p:pic>
        <p:nvPicPr>
          <p:cNvPr id="3082" name="Picture 10" descr="C:\Users\Кабинет истории\Pictures\школа\Фестиваль исторических наук\для сайта\Фестиваль исторических наук\DSCF1800.JPG"/>
          <p:cNvPicPr>
            <a:picLocks noChangeAspect="1" noChangeArrowheads="1"/>
          </p:cNvPicPr>
          <p:nvPr/>
        </p:nvPicPr>
        <p:blipFill>
          <a:blip r:embed="rId5"/>
          <a:srcRect l="34239" t="28261" r="26630"/>
          <a:stretch>
            <a:fillRect/>
          </a:stretch>
        </p:blipFill>
        <p:spPr bwMode="auto">
          <a:xfrm>
            <a:off x="6215074" y="2786058"/>
            <a:ext cx="2753593" cy="3786190"/>
          </a:xfrm>
          <a:prstGeom prst="rect">
            <a:avLst/>
          </a:prstGeom>
          <a:noFill/>
        </p:spPr>
      </p:pic>
      <p:pic>
        <p:nvPicPr>
          <p:cNvPr id="3083" name="Picture 11" descr="C:\Users\Кабинет истории\Pictures\школа\Фестиваль исторических наук\для сайта\Юбилей С.Михалкова март 2013\DSCF1960.JPG"/>
          <p:cNvPicPr>
            <a:picLocks noChangeAspect="1" noChangeArrowheads="1"/>
          </p:cNvPicPr>
          <p:nvPr/>
        </p:nvPicPr>
        <p:blipFill>
          <a:blip r:embed="rId6" cstate="print"/>
          <a:srcRect l="23077" t="36539" r="14903"/>
          <a:stretch>
            <a:fillRect/>
          </a:stretch>
        </p:blipFill>
        <p:spPr bwMode="auto">
          <a:xfrm>
            <a:off x="4929190" y="214290"/>
            <a:ext cx="3571900" cy="2741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бинет истории\Desktop\Фотоальбом\UHyrkjjuMq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290"/>
            <a:ext cx="5286379" cy="3964784"/>
          </a:xfrm>
          <a:prstGeom prst="rect">
            <a:avLst/>
          </a:prstGeom>
          <a:noFill/>
        </p:spPr>
      </p:pic>
      <p:pic>
        <p:nvPicPr>
          <p:cNvPr id="3075" name="Picture 3" descr="C:\Users\Кабинет истории\Desktop\Фотоальбом\AFZa0E5GuV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500462" cy="6223043"/>
          </a:xfrm>
          <a:prstGeom prst="rect">
            <a:avLst/>
          </a:prstGeom>
          <a:noFill/>
        </p:spPr>
      </p:pic>
      <p:pic>
        <p:nvPicPr>
          <p:cNvPr id="3076" name="Picture 4" descr="C:\Users\Кабинет истории\Desktop\Фотоальбом\YlZFe8MkDg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714752"/>
            <a:ext cx="5000628" cy="3000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epia.ru/images/u/pages/383/spasibo-za-vnimani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бинет истории\Desktop\Фотоальбом\IMG_1039.JPG"/>
          <p:cNvPicPr>
            <a:picLocks noChangeAspect="1" noChangeArrowheads="1"/>
          </p:cNvPicPr>
          <p:nvPr/>
        </p:nvPicPr>
        <p:blipFill>
          <a:blip r:embed="rId2" cstate="print"/>
          <a:srcRect l="60938" t="16015"/>
          <a:stretch>
            <a:fillRect/>
          </a:stretch>
        </p:blipFill>
        <p:spPr bwMode="auto">
          <a:xfrm>
            <a:off x="357158" y="714356"/>
            <a:ext cx="3571868" cy="51197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642918"/>
            <a:ext cx="45720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Кто же такой лидер? ЛИДЕР -  ведущий, руководитель. Лидером считают человека, обладающего наибольшим авторитетом и признанием в своей группе, способного вести за собой других людей.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 Изучение правил дорожного движения (60 часов) -Дорога (включает 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бинет истории\Desktop\Новая папка\DSCF4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2" descr="C:\Users\Кабинет истории\Desktop\Новая папка\DSCF423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214289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бинет истории\Desktop\конкурс Бедченко\конкурс Бедченко (2)\2019-01-17 Бедченко\Imag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2181134" cy="3000396"/>
          </a:xfrm>
          <a:prstGeom prst="rect">
            <a:avLst/>
          </a:prstGeom>
          <a:noFill/>
        </p:spPr>
      </p:pic>
      <p:pic>
        <p:nvPicPr>
          <p:cNvPr id="3075" name="Picture 3" descr="C:\Users\Кабинет истории\Desktop\конкурс Бедченко\конкурс Бедченко (2)\2019-01-17 Бедченко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214686"/>
            <a:ext cx="2648502" cy="3643314"/>
          </a:xfrm>
          <a:prstGeom prst="rect">
            <a:avLst/>
          </a:prstGeom>
          <a:noFill/>
        </p:spPr>
      </p:pic>
      <p:pic>
        <p:nvPicPr>
          <p:cNvPr id="3076" name="Picture 4" descr="C:\Users\Кабинет истории\Desktop\Фотоальбом\IMG_1107.JPG"/>
          <p:cNvPicPr>
            <a:picLocks noChangeAspect="1" noChangeArrowheads="1"/>
          </p:cNvPicPr>
          <p:nvPr/>
        </p:nvPicPr>
        <p:blipFill>
          <a:blip r:embed="rId4" cstate="print"/>
          <a:srcRect l="5440" r="42509" b="15278"/>
          <a:stretch>
            <a:fillRect/>
          </a:stretch>
        </p:blipFill>
        <p:spPr bwMode="auto">
          <a:xfrm>
            <a:off x="428596" y="285728"/>
            <a:ext cx="3160077" cy="3429024"/>
          </a:xfrm>
          <a:prstGeom prst="rect">
            <a:avLst/>
          </a:prstGeom>
          <a:noFill/>
        </p:spPr>
      </p:pic>
      <p:pic>
        <p:nvPicPr>
          <p:cNvPr id="3077" name="Picture 5" descr="C:\Users\Кабинет истории\Desktop\конкурс Бедченко\конкурс Бедченко (2)\2019-01-17 Бедченко\Image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357562"/>
            <a:ext cx="2320337" cy="3191885"/>
          </a:xfrm>
          <a:prstGeom prst="rect">
            <a:avLst/>
          </a:prstGeom>
          <a:noFill/>
        </p:spPr>
      </p:pic>
      <p:pic>
        <p:nvPicPr>
          <p:cNvPr id="1029" name="Picture 5" descr="C:\Users\Кабинет истории\Pictures\Митинг  сентябрь\DSCF49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57166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абинет истории\Desktop\Все фото\Новая папка (5)\DSCF7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8372434" cy="53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бинет истории\Desktop\Фотоальбом\292huft84V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7817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бинет истории\Desktop\Фотоальбом\IMG_1391.JPG"/>
          <p:cNvPicPr>
            <a:picLocks noChangeAspect="1" noChangeArrowheads="1"/>
          </p:cNvPicPr>
          <p:nvPr/>
        </p:nvPicPr>
        <p:blipFill>
          <a:blip r:embed="rId2" cstate="print"/>
          <a:srcRect l="2343" t="5468" r="6250"/>
          <a:stretch>
            <a:fillRect/>
          </a:stretch>
        </p:blipFill>
        <p:spPr bwMode="auto">
          <a:xfrm>
            <a:off x="214282" y="285728"/>
            <a:ext cx="870366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бинет истории\Desktop\конкурс Бедченко\конкурс Бедченко (2)\2019-01-17 Бедченко\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06445" cy="3723020"/>
          </a:xfrm>
          <a:prstGeom prst="rect">
            <a:avLst/>
          </a:prstGeom>
          <a:noFill/>
        </p:spPr>
      </p:pic>
      <p:pic>
        <p:nvPicPr>
          <p:cNvPr id="2051" name="Picture 3" descr="C:\Users\Кабинет истории\Desktop\конкурс Бедченко\конкурс Бедченко (2)\2019-01-17 Бедченко\Image (8).jpg"/>
          <p:cNvPicPr>
            <a:picLocks noChangeAspect="1" noChangeArrowheads="1"/>
          </p:cNvPicPr>
          <p:nvPr/>
        </p:nvPicPr>
        <p:blipFill>
          <a:blip r:embed="rId3" cstate="print"/>
          <a:srcRect l="40873" t="41704" r="7705" b="10459"/>
          <a:stretch>
            <a:fillRect/>
          </a:stretch>
        </p:blipFill>
        <p:spPr bwMode="auto">
          <a:xfrm>
            <a:off x="3000364" y="4000504"/>
            <a:ext cx="2571768" cy="2500306"/>
          </a:xfrm>
          <a:prstGeom prst="rect">
            <a:avLst/>
          </a:prstGeom>
          <a:noFill/>
        </p:spPr>
      </p:pic>
      <p:pic>
        <p:nvPicPr>
          <p:cNvPr id="2052" name="Picture 4" descr="C:\Users\Кабинет истории\Desktop\конкурс Бедченко\конкурс Бедченко (2)\2019-01-17 Бедченко\Image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0"/>
            <a:ext cx="2827821" cy="3889987"/>
          </a:xfrm>
          <a:prstGeom prst="rect">
            <a:avLst/>
          </a:prstGeom>
          <a:noFill/>
        </p:spPr>
      </p:pic>
      <p:pic>
        <p:nvPicPr>
          <p:cNvPr id="2054" name="Picture 6" descr="C:\Users\Кабинет истории\Desktop\конкурс Бедченко\конкурс Бедченко (2)\2019-01-17 Бедченко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"/>
            <a:ext cx="2814629" cy="3871840"/>
          </a:xfrm>
          <a:prstGeom prst="rect">
            <a:avLst/>
          </a:prstGeom>
          <a:noFill/>
        </p:spPr>
      </p:pic>
      <p:pic>
        <p:nvPicPr>
          <p:cNvPr id="2055" name="Picture 7" descr="C:\Users\Кабинет истории\Desktop\Фотоальбом\DSC04407.JPG"/>
          <p:cNvPicPr>
            <a:picLocks noChangeAspect="1" noChangeArrowheads="1"/>
          </p:cNvPicPr>
          <p:nvPr/>
        </p:nvPicPr>
        <p:blipFill>
          <a:blip r:embed="rId6" cstate="print"/>
          <a:srcRect l="20879" t="17556" r="36264"/>
          <a:stretch>
            <a:fillRect/>
          </a:stretch>
        </p:blipFill>
        <p:spPr bwMode="auto">
          <a:xfrm>
            <a:off x="214282" y="3786190"/>
            <a:ext cx="2786082" cy="3071810"/>
          </a:xfrm>
          <a:prstGeom prst="rect">
            <a:avLst/>
          </a:prstGeom>
          <a:noFill/>
        </p:spPr>
      </p:pic>
      <p:pic>
        <p:nvPicPr>
          <p:cNvPr id="2056" name="Picture 8" descr="C:\Users\Кабинет истории\Desktop\конкурс Бедченко\конкурс Бедченко (2)\2019-01-17 Бедченко\Image (7).jpg"/>
          <p:cNvPicPr>
            <a:picLocks noChangeAspect="1" noChangeArrowheads="1"/>
          </p:cNvPicPr>
          <p:nvPr/>
        </p:nvPicPr>
        <p:blipFill>
          <a:blip r:embed="rId7" cstate="print"/>
          <a:srcRect l="24816" t="7154" r="9559" b="57906"/>
          <a:stretch>
            <a:fillRect/>
          </a:stretch>
        </p:blipFill>
        <p:spPr bwMode="auto">
          <a:xfrm>
            <a:off x="5429256" y="4000504"/>
            <a:ext cx="3714744" cy="2720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39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 истории</dc:creator>
  <cp:lastModifiedBy>Кабинет истории</cp:lastModifiedBy>
  <cp:revision>6</cp:revision>
  <dcterms:created xsi:type="dcterms:W3CDTF">2019-01-31T07:00:30Z</dcterms:created>
  <dcterms:modified xsi:type="dcterms:W3CDTF">2019-01-31T18:42:30Z</dcterms:modified>
</cp:coreProperties>
</file>