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2832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к уроку математики по теме</a:t>
            </a:r>
            <a:br>
              <a:rPr lang="ru-RU" dirty="0" smtClean="0"/>
            </a:br>
            <a:r>
              <a:rPr lang="ru-RU" dirty="0" smtClean="0"/>
              <a:t> « Образование круглых сотен»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929066"/>
            <a:ext cx="7406640" cy="121444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    Спасибо </a:t>
            </a:r>
            <a:r>
              <a:rPr lang="ru-RU" sz="6000" dirty="0" smtClean="0"/>
              <a:t>за урок</a:t>
            </a:r>
            <a:endParaRPr lang="ru-RU" sz="6000" dirty="0"/>
          </a:p>
        </p:txBody>
      </p:sp>
      <p:pic>
        <p:nvPicPr>
          <p:cNvPr id="4" name="Содержимое 3" descr="slide-5.jpg"/>
          <p:cNvPicPr>
            <a:picLocks noGrp="1" noChangeAspect="1"/>
          </p:cNvPicPr>
          <p:nvPr>
            <p:ph idx="1"/>
          </p:nvPr>
        </p:nvPicPr>
        <p:blipFill>
          <a:blip r:embed="rId2"/>
          <a:srcRect l="11573" t="10530" r="11751" b="16227"/>
          <a:stretch>
            <a:fillRect/>
          </a:stretch>
        </p:blipFill>
        <p:spPr>
          <a:xfrm>
            <a:off x="1928794" y="2000240"/>
            <a:ext cx="5982933" cy="4286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Станция «</a:t>
            </a:r>
            <a:r>
              <a:rPr lang="ru-RU" sz="5400" dirty="0" err="1" smtClean="0"/>
              <a:t>Решайкино</a:t>
            </a:r>
            <a:r>
              <a:rPr lang="ru-RU" sz="5400" dirty="0" smtClean="0"/>
              <a:t>»</a:t>
            </a:r>
            <a:endParaRPr lang="ru-RU" sz="5400" dirty="0"/>
          </a:p>
        </p:txBody>
      </p:sp>
      <p:pic>
        <p:nvPicPr>
          <p:cNvPr id="6" name="Содержимое 5" descr="0015-018-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054" y="1447800"/>
            <a:ext cx="3525441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«Станция круглых сотен»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7972452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dirty="0" smtClean="0"/>
              <a:t>      3с                                               5с</a:t>
            </a:r>
          </a:p>
          <a:p>
            <a:pPr>
              <a:buNone/>
            </a:pPr>
            <a:r>
              <a:rPr lang="ru-RU" sz="4400" dirty="0" smtClean="0"/>
              <a:t>               500</a:t>
            </a: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                                                 300   </a:t>
            </a:r>
          </a:p>
          <a:p>
            <a:pPr>
              <a:buNone/>
            </a:pPr>
            <a:r>
              <a:rPr lang="ru-RU" sz="4400" dirty="0" smtClean="0"/>
              <a:t>               400                   </a:t>
            </a:r>
          </a:p>
          <a:p>
            <a:pPr>
              <a:buNone/>
            </a:pPr>
            <a:r>
              <a:rPr lang="ru-RU" sz="4400" dirty="0" smtClean="0"/>
              <a:t>                                       8с                 4с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</a:t>
            </a:r>
            <a:r>
              <a:rPr lang="ru-RU" sz="4400" dirty="0" smtClean="0"/>
              <a:t>узнать, как называются круглые сотни.</a:t>
            </a:r>
          </a:p>
          <a:p>
            <a:pPr>
              <a:buNone/>
            </a:pPr>
            <a:r>
              <a:rPr lang="ru-RU" sz="4400" dirty="0" smtClean="0"/>
              <a:t>-учится складывать и вычитать круглые сотни.</a:t>
            </a:r>
          </a:p>
          <a:p>
            <a:pPr>
              <a:buNone/>
            </a:pPr>
            <a:r>
              <a:rPr lang="ru-RU" sz="4400" dirty="0" smtClean="0"/>
              <a:t>-решать задачи с этими числами.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/>
              <a:t>500-300=  </a:t>
            </a:r>
          </a:p>
          <a:p>
            <a:pPr>
              <a:buNone/>
            </a:pPr>
            <a:r>
              <a:rPr lang="ru-RU" sz="9600" dirty="0" smtClean="0"/>
              <a:t>200</a:t>
            </a:r>
            <a:endParaRPr lang="ru-RU" sz="9600" dirty="0"/>
          </a:p>
        </p:txBody>
      </p:sp>
      <p:pic>
        <p:nvPicPr>
          <p:cNvPr id="6" name="Picture 4" descr="http://900igr.net/datas/matematika/Prijomy-slozhenija-i-vychitanija/0008-008-Reshi-primery.jpg"/>
          <p:cNvPicPr>
            <a:picLocks noChangeAspect="1" noChangeArrowheads="1"/>
          </p:cNvPicPr>
          <p:nvPr/>
        </p:nvPicPr>
        <p:blipFill>
          <a:blip r:embed="rId2"/>
          <a:srcRect l="27344" t="50000" r="30468"/>
          <a:stretch>
            <a:fillRect/>
          </a:stretch>
        </p:blipFill>
        <p:spPr bwMode="auto">
          <a:xfrm>
            <a:off x="1857356" y="3341687"/>
            <a:ext cx="5572164" cy="2992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Проверим себя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/>
              <a:t>100+500=600</a:t>
            </a:r>
          </a:p>
          <a:p>
            <a:pPr algn="ctr">
              <a:buNone/>
            </a:pPr>
            <a:r>
              <a:rPr lang="ru-RU" sz="7200" dirty="0" smtClean="0"/>
              <a:t>800-300=500</a:t>
            </a:r>
          </a:p>
          <a:p>
            <a:pPr algn="ctr">
              <a:buNone/>
            </a:pPr>
            <a:r>
              <a:rPr lang="ru-RU" sz="7200" dirty="0" smtClean="0"/>
              <a:t>1000-400=600</a:t>
            </a:r>
          </a:p>
          <a:p>
            <a:pPr algn="ctr">
              <a:buNone/>
            </a:pPr>
            <a:r>
              <a:rPr lang="ru-RU" sz="7200" dirty="0" smtClean="0"/>
              <a:t>200+500=700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Станция «Физкультминутка»</a:t>
            </a:r>
            <a:endParaRPr lang="ru-RU" dirty="0"/>
          </a:p>
        </p:txBody>
      </p:sp>
      <p:pic>
        <p:nvPicPr>
          <p:cNvPr id="4" name="Содержимое 3" descr="img23.jpg"/>
          <p:cNvPicPr>
            <a:picLocks noGrp="1" noChangeAspect="1"/>
          </p:cNvPicPr>
          <p:nvPr>
            <p:ph idx="1"/>
          </p:nvPr>
        </p:nvPicPr>
        <p:blipFill>
          <a:blip r:embed="rId2"/>
          <a:srcRect l="7621" t="28210" r="7599" b="12517"/>
          <a:stretch>
            <a:fillRect/>
          </a:stretch>
        </p:blipFill>
        <p:spPr>
          <a:xfrm>
            <a:off x="928662" y="2786058"/>
            <a:ext cx="7992892" cy="3143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</a:t>
            </a:r>
            <a:r>
              <a:rPr lang="ru-RU" dirty="0" err="1" smtClean="0"/>
              <a:t>Задачкино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Karmannye-dengi-detjam-kak-i-skolk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500174"/>
            <a:ext cx="6400800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</a:t>
            </a:r>
            <a:r>
              <a:rPr lang="ru-RU" dirty="0" err="1" smtClean="0"/>
              <a:t>Проверяйкино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92500" lnSpcReduction="20000"/>
          </a:bodyPr>
          <a:lstStyle/>
          <a:p>
            <a:pPr marL="596646" indent="-514350">
              <a:buNone/>
            </a:pPr>
            <a:r>
              <a:rPr lang="ru-RU" dirty="0" smtClean="0"/>
              <a:t>1. Восстанови пропущенные числа</a:t>
            </a:r>
          </a:p>
          <a:p>
            <a:pPr marL="596646" indent="-514350">
              <a:buNone/>
            </a:pPr>
            <a:r>
              <a:rPr lang="ru-RU" dirty="0" smtClean="0"/>
              <a:t>100, 200, 300 ,400, 500, 600, 700, 800, 900, 1000.</a:t>
            </a:r>
          </a:p>
          <a:p>
            <a:pPr marL="596646" indent="-514350">
              <a:buNone/>
            </a:pPr>
            <a:r>
              <a:rPr lang="ru-RU" dirty="0" smtClean="0"/>
              <a:t>2. В пачке 500 листов бумаги. Во второй</a:t>
            </a:r>
          </a:p>
          <a:p>
            <a:pPr marL="596646" indent="-514350">
              <a:buNone/>
            </a:pPr>
            <a:r>
              <a:rPr lang="ru-RU" dirty="0" smtClean="0"/>
              <a:t>пачке на 200 листов меньше, сколько</a:t>
            </a:r>
          </a:p>
          <a:p>
            <a:pPr marL="596646" indent="-514350">
              <a:buNone/>
            </a:pPr>
            <a:r>
              <a:rPr lang="ru-RU" dirty="0" smtClean="0"/>
              <a:t>листов бумаги во </a:t>
            </a:r>
            <a:r>
              <a:rPr lang="ru-RU" smtClean="0"/>
              <a:t>второй пачке? </a:t>
            </a:r>
            <a:r>
              <a:rPr lang="ru-RU" dirty="0" smtClean="0"/>
              <a:t>Найди правильное решение задачи </a:t>
            </a:r>
          </a:p>
          <a:p>
            <a:pPr marL="596646" indent="-514350">
              <a:buNone/>
            </a:pPr>
            <a:r>
              <a:rPr lang="ru-RU" dirty="0" smtClean="0"/>
              <a:t>         500-200=300</a:t>
            </a:r>
          </a:p>
          <a:p>
            <a:pPr marL="596646" indent="-514350">
              <a:buNone/>
            </a:pPr>
            <a:r>
              <a:rPr lang="ru-RU" dirty="0" smtClean="0"/>
              <a:t>3. Выберите правильный ответ при решение примера 500+ (300+100)= 900 </a:t>
            </a:r>
          </a:p>
          <a:p>
            <a:pPr marL="596646" indent="-514350">
              <a:buNone/>
            </a:pPr>
            <a:r>
              <a:rPr lang="ru-RU" dirty="0" smtClean="0"/>
              <a:t>4. 9 сотен это 900</a:t>
            </a:r>
          </a:p>
          <a:p>
            <a:pPr marL="596646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267</TotalTime>
  <Words>152</Words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Презентация к уроку математики по теме  « Образование круглых сотен»</vt:lpstr>
      <vt:lpstr>Станция «Решайкино»</vt:lpstr>
      <vt:lpstr>«Станция круглых сотен»</vt:lpstr>
      <vt:lpstr>Цели урока:</vt:lpstr>
      <vt:lpstr>Слайд 5</vt:lpstr>
      <vt:lpstr>Проверим себя </vt:lpstr>
      <vt:lpstr>Станция «Физкультминутка»</vt:lpstr>
      <vt:lpstr>Станция «Задачкино»</vt:lpstr>
      <vt:lpstr>Станция «Проверяйкино»</vt:lpstr>
      <vt:lpstr>    Спасибо за урок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математики по теме  « Образование круглых сотен»</dc:title>
  <dc:creator>User</dc:creator>
  <cp:lastModifiedBy>User</cp:lastModifiedBy>
  <cp:revision>7</cp:revision>
  <dcterms:created xsi:type="dcterms:W3CDTF">2019-02-26T20:26:40Z</dcterms:created>
  <dcterms:modified xsi:type="dcterms:W3CDTF">2019-02-28T05:21:22Z</dcterms:modified>
</cp:coreProperties>
</file>