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801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66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670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781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4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9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10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728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0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611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15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1380B-A65D-4788-B0EC-A84B625A1C1A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7DC49-8E0C-4562-B887-6D30DE64E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58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032"/>
            <a:ext cx="12192000" cy="675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89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84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96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" y="0"/>
            <a:ext cx="12037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07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3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080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4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56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31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27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Sony</cp:lastModifiedBy>
  <cp:revision>1</cp:revision>
  <dcterms:created xsi:type="dcterms:W3CDTF">2020-09-03T03:31:03Z</dcterms:created>
  <dcterms:modified xsi:type="dcterms:W3CDTF">2020-09-03T03:31:24Z</dcterms:modified>
</cp:coreProperties>
</file>