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0" r:id="rId3"/>
    <p:sldId id="270" r:id="rId4"/>
    <p:sldId id="262" r:id="rId5"/>
    <p:sldId id="267" r:id="rId6"/>
    <p:sldId id="259" r:id="rId7"/>
    <p:sldId id="271" r:id="rId8"/>
    <p:sldId id="264" r:id="rId9"/>
    <p:sldId id="266" r:id="rId10"/>
    <p:sldId id="268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2543" autoAdjust="0"/>
  </p:normalViewPr>
  <p:slideViewPr>
    <p:cSldViewPr>
      <p:cViewPr>
        <p:scale>
          <a:sx n="104" d="100"/>
          <a:sy n="104" d="100"/>
        </p:scale>
        <p:origin x="-144" y="294"/>
      </p:cViewPr>
      <p:guideLst>
        <p:guide orient="horz" pos="2160"/>
        <p:guide orient="horz" pos="2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6727"/>
            <a:ext cx="8964465" cy="11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432302"/>
            <a:ext cx="7786664" cy="15694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Заповедник «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Костомукшский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национальный парк «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Калевальский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908721"/>
            <a:ext cx="3874735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995579"/>
            <a:ext cx="2530624" cy="990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проекта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772816"/>
            <a:ext cx="3466728" cy="4117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Заповедник получит практический опыт использования зелёных 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Заработает в полную силу арт-резиденция.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дальнейшей работе 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будет продолжать 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использовать зелёные 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358" r="14988" b="-153"/>
          <a:stretch/>
        </p:blipFill>
        <p:spPr>
          <a:xfrm>
            <a:off x="4069073" y="1916832"/>
            <a:ext cx="4983756" cy="38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71700" y="1340768"/>
            <a:ext cx="5400600" cy="9906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5"/>
            <a:ext cx="9151797" cy="2761615"/>
          </a:xfrm>
        </p:spPr>
      </p:pic>
    </p:spTree>
    <p:extLst>
      <p:ext uri="{BB962C8B-B14F-4D97-AF65-F5344CB8AC3E}">
        <p14:creationId xmlns:p14="http://schemas.microsoft.com/office/powerpoint/2010/main" val="40507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341912"/>
            <a:ext cx="8229600" cy="1439016"/>
          </a:xfrm>
        </p:spPr>
        <p:txBody>
          <a:bodyPr>
            <a:noAutofit/>
          </a:bodyPr>
          <a:lstStyle/>
          <a:p>
            <a:pPr marL="0" indent="0" algn="ctr" fontAlgn="base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заповедник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Костомукшский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северо-западной части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Карелии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границе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Финляндией.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hp\Downloads\п и зап\Карта заповедника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24" y="2687894"/>
            <a:ext cx="5561104" cy="41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1268760"/>
            <a:ext cx="8784976" cy="1080120"/>
          </a:xfrm>
        </p:spPr>
        <p:txBody>
          <a:bodyPr>
            <a:noAutofit/>
          </a:bodyPr>
          <a:lstStyle/>
          <a:p>
            <a:pPr marL="0" indent="0" fontAlgn="base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реализации пилотного проекта: 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арт-резиденция на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заповедника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97151"/>
            <a:ext cx="3563888" cy="20046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0" y="2852936"/>
            <a:ext cx="4860032" cy="3645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52526"/>
            <a:ext cx="4716016" cy="31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91264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Планы по проекту:</a:t>
            </a:r>
          </a:p>
          <a:p>
            <a:pPr>
              <a:buFontTx/>
              <a:buChar char="-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Закупка и монтаж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солнечной электростанции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Tx/>
              <a:buChar char="-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закупка и установка биотуалетов;</a:t>
            </a:r>
          </a:p>
          <a:p>
            <a:pPr>
              <a:buFontTx/>
              <a:buChar char="-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закупка кабинок для биотуалетов;</a:t>
            </a:r>
          </a:p>
          <a:p>
            <a:pPr>
              <a:buFontTx/>
              <a:buChar char="-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дополнительного резервного оборудования.</a:t>
            </a:r>
          </a:p>
          <a:p>
            <a:pPr>
              <a:buFontTx/>
              <a:buChar char="-"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1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196752"/>
            <a:ext cx="4690864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арт-резиденции нет источника электроэнергии. </a:t>
            </a:r>
          </a:p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рассчитываем, что солнечная станция решит проблему и обеспечит резиденцию  энергией.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8266" y="1779606"/>
            <a:ext cx="4398384" cy="3298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4896544" cy="27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1231657"/>
            <a:ext cx="8640960" cy="1837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установки солнечных панелей изменили конфигурацию крыши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" y="2666799"/>
            <a:ext cx="5063379" cy="3354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66799"/>
            <a:ext cx="4472652" cy="33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4536504" cy="702568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биотуалетов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1772816"/>
            <a:ext cx="5112568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установки в арт-резиденции мы выбрали компостные биотуалеты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BIOLAN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модели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Popullet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Они были установлены в прошлом году.</a:t>
            </a:r>
          </a:p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году мы закупаем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BIOLAN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для двух локаций заповедника.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BIOLAN POPULLET 2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56992"/>
            <a:ext cx="2286336" cy="3254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92" y="2060848"/>
            <a:ext cx="2209036" cy="46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052736"/>
            <a:ext cx="8229600" cy="7315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Установка биотуалетов в заповеднике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1694272"/>
            <a:ext cx="3744416" cy="4687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арт-резиденции построено новое помещение для компостных биотуалетов.</a:t>
            </a:r>
          </a:p>
          <a:p>
            <a:pPr marL="0" indent="0"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Подобные строения появятся ещё в двух местах заповедника.</a:t>
            </a:r>
          </a:p>
          <a:p>
            <a:pPr marL="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72816"/>
            <a:ext cx="4680520" cy="28224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57596"/>
            <a:ext cx="3008517" cy="22563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49080"/>
            <a:ext cx="201913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240" y="1052736"/>
            <a:ext cx="8719519" cy="99060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Покупка дополнительного оборудования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988840"/>
            <a:ext cx="525658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обеспечения бесперебойной работы оборудования солнечной электростанции заповедник закупает:</a:t>
            </a:r>
          </a:p>
          <a:p>
            <a:pPr>
              <a:buFontTx/>
              <a:buChar char="-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 для скашивания на прилегающей территории;</a:t>
            </a:r>
          </a:p>
          <a:p>
            <a:pPr>
              <a:buFontTx/>
              <a:buChar char="-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дополнительный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 аккумуляторных батарей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80" y="1992608"/>
            <a:ext cx="3707904" cy="2471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26" y="3228576"/>
            <a:ext cx="2133600" cy="2133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97152"/>
            <a:ext cx="2554915" cy="203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2716</TotalTime>
  <Words>196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Заповедник «Костомукшский» и национальный парк «Калевальский»</vt:lpstr>
      <vt:lpstr>Презентация PowerPoint</vt:lpstr>
      <vt:lpstr>Место реализации пилотного проекта:  арт-резиденция на территории заповедника </vt:lpstr>
      <vt:lpstr>Презентация PowerPoint</vt:lpstr>
      <vt:lpstr>Презентация PowerPoint</vt:lpstr>
      <vt:lpstr>Презентация PowerPoint</vt:lpstr>
      <vt:lpstr>Приобретение биотуалетов</vt:lpstr>
      <vt:lpstr>Установка биотуалетов в заповеднике</vt:lpstr>
      <vt:lpstr>Покупка дополнительного оборудования</vt:lpstr>
      <vt:lpstr>Итоги проекта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Admin</cp:lastModifiedBy>
  <cp:revision>52</cp:revision>
  <dcterms:created xsi:type="dcterms:W3CDTF">2019-01-09T18:44:55Z</dcterms:created>
  <dcterms:modified xsi:type="dcterms:W3CDTF">2020-09-04T12:20:26Z</dcterms:modified>
</cp:coreProperties>
</file>