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72" r:id="rId5"/>
    <p:sldId id="273" r:id="rId6"/>
    <p:sldId id="274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9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5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2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4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03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1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6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2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8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26BC-6BF9-428E-A0C2-3EAB0073204A}" type="datetimeFigureOut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B259-6DD3-4E2C-A4B4-86C15EDA4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31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effectLst>
            <a:glow rad="127000">
              <a:schemeClr val="accent1"/>
            </a:glow>
            <a:innerShdw blurRad="711200" dist="825500" dir="5400000">
              <a:prstClr val="black">
                <a:alpha val="81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50168" y="1529918"/>
            <a:ext cx="7038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Перспективы использования альтернативных источников энергии на территории Государственного природного заповедника «Кивач»</a:t>
            </a:r>
            <a:endParaRPr lang="ru-RU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5744870"/>
            <a:ext cx="2892490" cy="1205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55" y="5870390"/>
            <a:ext cx="985837" cy="954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52996"/>
            <a:ext cx="928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Министерство природных ресурсов и экологии Российской Федерации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Федеральное государственное бюджетное учреждение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«Государственный природный заповедник “Кивач”»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952936"/>
            <a:ext cx="3281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Фомина Ольга Викторовна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Заместитель </a:t>
            </a:r>
            <a:r>
              <a:rPr lang="ru-RU" sz="1200" i="1" dirty="0">
                <a:solidFill>
                  <a:schemeClr val="bg1"/>
                </a:solidFill>
              </a:rPr>
              <a:t>директора по научной </a:t>
            </a:r>
            <a:r>
              <a:rPr lang="ru-RU" sz="1200" i="1" dirty="0" smtClean="0">
                <a:solidFill>
                  <a:schemeClr val="bg1"/>
                </a:solidFill>
              </a:rPr>
              <a:t>работе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>
                <a:solidFill>
                  <a:schemeClr val="bg1"/>
                </a:solidFill>
              </a:rPr>
              <a:t>и экологическому </a:t>
            </a:r>
            <a:r>
              <a:rPr lang="ru-RU" sz="1200" i="1" dirty="0" smtClean="0">
                <a:solidFill>
                  <a:schemeClr val="bg1"/>
                </a:solidFill>
              </a:rPr>
              <a:t>просвещению 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6840" y="5952936"/>
            <a:ext cx="326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KA5043 Зеленые решения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для природоохранных территорий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92" y="6010936"/>
            <a:ext cx="3292125" cy="6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328" y="600075"/>
            <a:ext cx="8771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Перспективы применения альтернативных источников энергии на территории</a:t>
            </a:r>
          </a:p>
          <a:p>
            <a:pPr algn="ctr"/>
            <a:r>
              <a:rPr lang="ru-RU" sz="2000" dirty="0" smtClean="0"/>
              <a:t>Государственного природного заповедника «Кивач»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47524" y="1380440"/>
            <a:ext cx="924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Проектирование и строительство экодомов (кордонов, гостевых домов, детских лагерей)</a:t>
            </a:r>
          </a:p>
          <a:p>
            <a:r>
              <a:rPr lang="ru-RU" dirty="0" smtClean="0"/>
              <a:t>с использованием энергоэффективных материалов и альтернативных источников энергии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099250"/>
            <a:ext cx="4389120" cy="274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86" y="2230160"/>
            <a:ext cx="4173425" cy="2777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3351894"/>
            <a:ext cx="4057737" cy="21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effectLst>
            <a:glow rad="127000">
              <a:schemeClr val="accent1"/>
            </a:glow>
            <a:innerShdw blurRad="711200" dist="825500" dir="5400000">
              <a:prstClr val="black">
                <a:alpha val="81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114310" y="2691669"/>
            <a:ext cx="5536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5744870"/>
            <a:ext cx="2892490" cy="1205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55" y="5870390"/>
            <a:ext cx="985837" cy="954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52996"/>
            <a:ext cx="928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Министерство природных ресурсов и экологии Российской Федерации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Федеральное государственное бюджетное учреждение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«Государственный природный заповедник “Кивач”»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952936"/>
            <a:ext cx="37260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Фомина Ольга Викторовна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Заместитель директора по научной работе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 и экологическому просвещению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6840" y="5952936"/>
            <a:ext cx="326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KA5043 Зеленые решения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для природоохранных территорий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4853" y="530875"/>
            <a:ext cx="10320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Участие в проекте КА5043 «Зеленые решения для природоохранных территорий» (GreenSol)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50" y="1342291"/>
            <a:ext cx="159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Цели участия: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92" y="6010936"/>
            <a:ext cx="3292125" cy="676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9725" y="1962150"/>
            <a:ext cx="984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Внедрение инновационных технологий в сфере устойчивого и экологичного энергоснабжения</a:t>
            </a:r>
          </a:p>
          <a:p>
            <a:r>
              <a:rPr lang="ru-RU" dirty="0" smtClean="0"/>
              <a:t> и обращения с отходами на территории Государственного природного заповедника «Кивач»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09725" y="2852846"/>
            <a:ext cx="991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Проектирование и реализация зелёных решений на особо охраняемых природных территориях</a:t>
            </a:r>
          </a:p>
          <a:p>
            <a:r>
              <a:rPr lang="ru-RU" dirty="0" smtClean="0"/>
              <a:t>Республики Карелия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09725" y="3702384"/>
            <a:ext cx="953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Популяризация альтернативных источников энергии и продвижение результатов проекта на</a:t>
            </a:r>
          </a:p>
          <a:p>
            <a:r>
              <a:rPr lang="ru-RU" dirty="0"/>
              <a:t>д</a:t>
            </a:r>
            <a:r>
              <a:rPr lang="ru-RU" dirty="0" smtClean="0"/>
              <a:t>ругих особо охраняемых природных территориях России и Финляндии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904875"/>
            <a:ext cx="779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этап. Установка тепловых насосов в кафетерии заповедника «Седой Кивач»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250" y="6158988"/>
            <a:ext cx="3292125" cy="6767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404" y="215404"/>
            <a:ext cx="5108891" cy="646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9" y="1592605"/>
            <a:ext cx="2520000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91" y="1592605"/>
            <a:ext cx="2520000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0" y="1592605"/>
            <a:ext cx="4480000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36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409575"/>
            <a:ext cx="497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Зелёные решения в рамках проекта: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1900" y="984925"/>
            <a:ext cx="1016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этап. Установка солнечной энергетической установки (3kW) для обеспечения электроснабжения метеопункта заповедника с установленной автоматической метеостанцией </a:t>
            </a:r>
            <a:r>
              <a:rPr lang="en-US" dirty="0" smtClean="0"/>
              <a:t>DAVIS</a:t>
            </a:r>
            <a:r>
              <a:rPr lang="ru-RU" dirty="0" smtClean="0"/>
              <a:t> </a:t>
            </a:r>
            <a:r>
              <a:rPr lang="en-US" dirty="0" smtClean="0"/>
              <a:t>vantage pro 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92" y="6010936"/>
            <a:ext cx="3292125" cy="676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8" y="1744941"/>
            <a:ext cx="538947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57" y="1744941"/>
            <a:ext cx="2403814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29" y="1744941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32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904875"/>
            <a:ext cx="827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этап. Установка тепловых насосов в музее природы заповедника «Седой Кивач»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1" y="1470150"/>
            <a:ext cx="4482079" cy="336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250" y="6158988"/>
            <a:ext cx="3292125" cy="6767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404" y="215404"/>
            <a:ext cx="5108891" cy="646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12" y="1470150"/>
            <a:ext cx="2244375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95" y="1470150"/>
            <a:ext cx="2244375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01" y="3831773"/>
            <a:ext cx="3296903" cy="220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49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409575"/>
            <a:ext cx="497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Зелёные решения в рамках проекта: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1900" y="984925"/>
            <a:ext cx="1016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этап. Установка солнечного коллектора </a:t>
            </a:r>
            <a:r>
              <a:rPr lang="ru-RU" dirty="0"/>
              <a:t>и </a:t>
            </a:r>
            <a:r>
              <a:rPr lang="ru-RU" dirty="0" smtClean="0"/>
              <a:t>бойлера </a:t>
            </a:r>
            <a:r>
              <a:rPr lang="ru-RU" dirty="0"/>
              <a:t>для нагрева </a:t>
            </a:r>
            <a:r>
              <a:rPr lang="ru-RU" dirty="0" smtClean="0"/>
              <a:t>воды в кафетерии  заповедника.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92" y="6010936"/>
            <a:ext cx="3292125" cy="676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17" y="1823111"/>
            <a:ext cx="538947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57" y="1823111"/>
            <a:ext cx="2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6" y="1823111"/>
            <a:ext cx="239906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5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9675" y="1200150"/>
            <a:ext cx="102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этап. Приобретение автономного модульного эко-туалета для эффективного управления отходами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92" y="6010936"/>
            <a:ext cx="3292125" cy="676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154" y="383570"/>
            <a:ext cx="5108891" cy="646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36" y="2055874"/>
            <a:ext cx="5455213" cy="3070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4" y="2393707"/>
            <a:ext cx="4425949" cy="331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4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92" y="6010936"/>
            <a:ext cx="3292125" cy="6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328" y="600075"/>
            <a:ext cx="8771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Перспективы применения альтернативных источников энергии на территории</a:t>
            </a:r>
          </a:p>
          <a:p>
            <a:pPr algn="ctr"/>
            <a:r>
              <a:rPr lang="ru-RU" sz="2000" dirty="0" smtClean="0"/>
              <a:t>Государственного природного заповедника «Кивач»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71650" y="1580465"/>
            <a:ext cx="4475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Освещение экологических троп, </a:t>
            </a:r>
          </a:p>
          <a:p>
            <a:r>
              <a:rPr lang="ru-RU" dirty="0" smtClean="0"/>
              <a:t>мест стоянок и объектов туристкой</a:t>
            </a:r>
          </a:p>
          <a:p>
            <a:r>
              <a:rPr lang="ru-RU" dirty="0" smtClean="0"/>
              <a:t>инфраструктуры с помощью светодиодных</a:t>
            </a:r>
          </a:p>
          <a:p>
            <a:r>
              <a:rPr lang="ru-RU" dirty="0" smtClean="0"/>
              <a:t>светильников на солнечных батареях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48" y="2871847"/>
            <a:ext cx="2855059" cy="2855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66" y="1645140"/>
            <a:ext cx="3231356" cy="3231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00" y="3649789"/>
            <a:ext cx="2250160" cy="225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1285601"/>
            <a:ext cx="2143398" cy="21433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81" y="3391829"/>
            <a:ext cx="2163262" cy="23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840" cy="685799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/>
            </a:glow>
            <a:innerShdw blurRad="711200" dist="825500" dir="5400000">
              <a:schemeClr val="bg1">
                <a:alpha val="81000"/>
              </a:scheme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15" y="5726906"/>
            <a:ext cx="2714625" cy="113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5840590"/>
            <a:ext cx="1051182" cy="101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92" y="6010936"/>
            <a:ext cx="3292125" cy="6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9328" y="600075"/>
            <a:ext cx="8771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Перспективы применения альтернативных источников энергии на территории</a:t>
            </a:r>
          </a:p>
          <a:p>
            <a:pPr algn="ctr"/>
            <a:r>
              <a:rPr lang="ru-RU" sz="2000" dirty="0" smtClean="0"/>
              <a:t>Государственного природного заповедника «Кивач»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71650" y="1580465"/>
            <a:ext cx="949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Установка тепловых насосов в Сувенирном павильоне, музее камня и научной лаборатории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12" y="2635461"/>
            <a:ext cx="3461877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401" y="2759162"/>
            <a:ext cx="3449263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76" y="2635461"/>
            <a:ext cx="3449262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17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313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Lazareva-Kivach</cp:lastModifiedBy>
  <cp:revision>76</cp:revision>
  <dcterms:created xsi:type="dcterms:W3CDTF">2019-02-05T13:00:54Z</dcterms:created>
  <dcterms:modified xsi:type="dcterms:W3CDTF">2020-09-04T13:54:37Z</dcterms:modified>
</cp:coreProperties>
</file>