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7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1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74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43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67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02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81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9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2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3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8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2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6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3BCB8-C9C2-441C-B6BC-256808CC5A0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DE8783-FBA4-4F8A-BC60-BCA64E23D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5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80524"/>
            <a:ext cx="9144000" cy="151532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Абитуриенту 2023 года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15663"/>
            <a:ext cx="9144000" cy="37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7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6645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оспорить тот факт, что выбор будущей профессии и специальности - одно из важнейших событий в жизни человека. Профессия врача - одна из самых гуманных, благородных, необходимых и, вместе с тем,  наиболее ответственная, требующая полной отдачи духовных и физических сил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оспаривает тот факт, что болезнь  легче предупредить, чем  лечить.  Поэтому профессия врача-гигиениста, эпидемиолога очень востребована и актуальна.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892" y="2874963"/>
            <a:ext cx="6154616" cy="35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0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5" y="202223"/>
            <a:ext cx="8596668" cy="311247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договором между Управлением Роспотребнадзора по Республике Карелия   и  ФГБОУ ВО «Северо-Западный государственный    медицинский  университет имени  И.И. Мечникова» Минздрава России в 2023 году будет осуществляться целевой  прием на  медико-профилактический факультет  по специальности  «медико-профилактике дело» по целевым  направлениям,  выдаваемым   Управлением  Роспотребнадзора по Республике Карелия.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181" y="3314700"/>
            <a:ext cx="6019676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3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44365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 в Северо-Западном государственном    медицинском  университете имени  И.И. Мечникова Минздрава России – очная.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период обучения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медико-профилактическом  факультете – 6 лет.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студентов по целевым направлениям осуществляется за счет средств  федерального бюджета.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обучения  в Университете  присваивается квалификация «Врач  по общей гигиене,  по эпидемиологии».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706" y="3448050"/>
            <a:ext cx="80486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9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996" y="873369"/>
            <a:ext cx="8596668" cy="207205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результатов вступительных испытаний признаются результаты Единого государственного экзамена: по русскому языку, химии (профилирующий), биологии. Проходной балл- не менее 50 по каждому из предметов.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270" y="3121758"/>
            <a:ext cx="4516120" cy="282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6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учебой,  студенты Университета принимают активное участие в деятельности студенческого научного общества, выступают на студенческих конференциях. Свои творческие возможности студенты развивают в студенческих концертах, музыкальных вечерах, КВН, интеллектуальных играх, спортивных секциях, волонтерском движении.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908" y="3050931"/>
            <a:ext cx="6356837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996" y="284284"/>
            <a:ext cx="8596668" cy="323566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проживающих в районах Карелии   выдача направлений осуществляется по ходатайству начальника или заместителя начальника территориального отдела Управления Роспотребнадзора по Республике Карелия  с представлением в нем сведений о поступающем: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Ф.И.О. (полностью) с указанием контактной информации, паспортных данных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текущей успеваемости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Сегежа   тел. 4-31-77                г. Лахденпохья тел. 4-52-81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Беломорск тел. 5-10-08            г. Питкяранта  тел. 4-31-32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Кемь  тел. 5-46-11                     г. Олонец  тел.  4-15-50 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Костомукша тел. 5-11-32         г. Суоярви  тел. 5-16-30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Калевала тел. 4-18-39             г. Кондопога  тел. 7-71-01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Сортавала тел. 4-79-05            г. Пудож  тел. 5-13-53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6994" y="3630613"/>
            <a:ext cx="3038049" cy="288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4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996" y="293074"/>
            <a:ext cx="8596668" cy="370742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выбор сделан, дорогие друзья, вы имеете уникальную возможность, приложив все свои силы и знания, стать студентами  медико-профилактического факультета Северо-Западного государственного медицинского университета имени И.И. Мечникова.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Вас интересует более подробная информация, звоните в  отдел организации деятельности и государственной службы Управления Роспотребнадзора по Республике Карелия: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814-2-76-94-71 Дударь Светлане Владимировне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814-2 -79-74-10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Скурьят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Юлии Витальевне.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92" y="4079632"/>
            <a:ext cx="5081953" cy="2646484"/>
          </a:xfrm>
        </p:spPr>
      </p:pic>
    </p:spTree>
    <p:extLst>
      <p:ext uri="{BB962C8B-B14F-4D97-AF65-F5344CB8AC3E}">
        <p14:creationId xmlns:p14="http://schemas.microsoft.com/office/powerpoint/2010/main" val="103350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465" y="246477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5980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Words>256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Аспект</vt:lpstr>
      <vt:lpstr>Абитуриенту 2023 года</vt:lpstr>
      <vt:lpstr>Невозможно оспорить тот факт, что выбор будущей профессии и специальности - одно из важнейших событий в жизни человека. Профессия врача - одна из самых гуманных, благородных, необходимых и, вместе с тем,  наиболее ответственная, требующая полной отдачи духовных и физических сил. Никто не оспаривает тот факт, что болезнь  легче предупредить, чем  лечить.  Поэтому профессия врача-гигиениста, эпидемиолога очень востребована и актуальна. </vt:lpstr>
      <vt:lpstr>В соответствии с договором между Управлением Роспотребнадзора по Республике Карелия   и  ФГБОУ ВО «Северо-Западный государственный    медицинский  университет имени  И.И. Мечникова» Минздрава России в 2023 году будет осуществляться целевой  прием на  медико-профилактический факультет  по специальности  «медико-профилактике дело» по целевым  направлениям,  выдаваемым   Управлением  Роспотребнадзора по Республике Карелия.  </vt:lpstr>
      <vt:lpstr>Форма обучения  в Северо-Западном государственном    медицинском  университете имени  И.И. Мечникова Минздрава России – очная. Нормативный период обучения  на медико-профилактическом  факультете – 6 лет. Обучение студентов по целевым направлениям осуществляется за счет средств  федерального бюджета. По окончании обучения  в Университете  присваивается квалификация «Врач  по общей гигиене,  по эпидемиологии».</vt:lpstr>
      <vt:lpstr>В качестве результатов вступительных испытаний признаются результаты Единого государственного экзамена: по русскому языку, химии (профилирующий), биологии. Проходной балл- не менее 50 по каждому из предметов. </vt:lpstr>
      <vt:lpstr>Наряду с учебой,  студенты Университета принимают активное участие в деятельности студенческого научного общества, выступают на студенческих конференциях. Свои творческие возможности студенты развивают в студенческих концертах, музыкальных вечерах, КВН, интеллектуальных играх, спортивных секциях, волонтерском движении. </vt:lpstr>
      <vt:lpstr>Для проживающих в районах Карелии   выдача направлений осуществляется по ходатайству начальника или заместителя начальника территориального отдела Управления Роспотребнадзора по Республике Карелия  с представлением в нем сведений о поступающем:  - Ф.И.О. (полностью) с указанием контактной информации, паспортных данных и  сведений о текущей успеваемости. Наши контакты: г. Сегежа   тел. 4-31-77                г. Лахденпохья тел. 4-52-81 г. Беломорск тел. 5-10-08            г. Питкяранта  тел. 4-31-32 г. Кемь  тел. 5-46-11                     г. Олонец  тел.  4-15-50  г. Костомукша тел. 5-11-32         г. Суоярви  тел. 5-16-30 п. Калевала тел. 4-18-39             г. Кондопога  тел. 7-71-01 г. Сортавала тел. 4-79-05            г. Пудож  тел. 5-13-53 </vt:lpstr>
      <vt:lpstr>Если выбор сделан, дорогие друзья, вы имеете уникальную возможность, приложив все свои силы и знания, стать студентами  медико-профилактического факультета Северо-Западного государственного медицинского университета имени И.И. Мечникова. Если Вас интересует более подробная информация, звоните в  отдел организации деятельности и государственной службы Управления Роспотребнадзора по Республике Карелия:  814-2-76-94-71 Дударь Светлане Владимировне  814-2 -79-74-10  Скурьят Юлии Витальевне. 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Абитуриенту 2023 года</dc:title>
  <dc:creator>Е. К. Прокофьева</dc:creator>
  <cp:lastModifiedBy>Червова Светлана</cp:lastModifiedBy>
  <cp:revision>11</cp:revision>
  <dcterms:created xsi:type="dcterms:W3CDTF">2023-01-17T09:28:34Z</dcterms:created>
  <dcterms:modified xsi:type="dcterms:W3CDTF">2023-05-19T13:42:40Z</dcterms:modified>
</cp:coreProperties>
</file>