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66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05" autoAdjust="0"/>
  </p:normalViewPr>
  <p:slideViewPr>
    <p:cSldViewPr>
      <p:cViewPr varScale="1">
        <p:scale>
          <a:sx n="64" d="100"/>
          <a:sy n="64" d="100"/>
        </p:scale>
        <p:origin x="-547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F1F53-C9AF-4482-9D1B-354C72B01E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012B3-5E51-4C57-BA85-FABBC651266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1BD098-F9B8-444E-8204-A288FE190DC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B1DED-1821-464F-8351-723C8E43ED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4E0FA-EFAF-4F1C-94C4-199C089690D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E5989-53D5-4CFC-87FF-89E0CB81DE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6AAB4-F4B8-4747-8F7A-63481FB989F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06073-EDDA-4733-BF7E-E51BA57444E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508C6-64F8-4AEA-9329-2B9700C0272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3F8BB-7D23-4071-A5D8-B20F20810A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0CE4B-C853-4D79-999F-C9FDF98AB7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080"/>
            </a:gs>
            <a:gs pos="50000">
              <a:schemeClr val="accent1"/>
            </a:gs>
            <a:gs pos="100000">
              <a:srgbClr val="00808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</a:defRPr>
            </a:lvl1pPr>
          </a:lstStyle>
          <a:p>
            <a:fld id="{871A9B77-0E47-4F1D-A9B8-D3F53A684E2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908050"/>
            <a:ext cx="7772400" cy="1470025"/>
          </a:xfrm>
        </p:spPr>
        <p:txBody>
          <a:bodyPr/>
          <a:lstStyle/>
          <a:p>
            <a:r>
              <a:rPr lang="ru-RU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ноября студенты групп 4120/4220 и 4119 </a:t>
            </a:r>
            <a:r>
              <a:rPr lang="ru-RU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Юридического полицейского колледжа поздравили преподавателей с профессиональным праздником- Днём сотрудников органов внутренних дел и вручили цветы</a:t>
            </a:r>
            <a:r>
              <a:rPr lang="ru-RU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.</a:t>
            </a:r>
            <a:r>
              <a:rPr lang="ru-RU" sz="1400" b="1" i="1">
                <a:solidFill>
                  <a:schemeClr val="bg1"/>
                </a:solidFill>
                <a:latin typeface="Arial Rounded MT Bold" pitchFamily="34" charset="0"/>
              </a:rPr>
              <a:t/>
            </a:r>
            <a:br>
              <a:rPr lang="ru-RU" sz="1400" b="1" i="1"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ru-RU" sz="4000"/>
              <a:t/>
            </a:r>
            <a:br>
              <a:rPr lang="ru-RU" sz="4000"/>
            </a:br>
            <a:endParaRPr lang="ru-RU" sz="4000"/>
          </a:p>
        </p:txBody>
      </p:sp>
      <p:pic>
        <p:nvPicPr>
          <p:cNvPr id="2053" name="Picture 5" descr="день полиции 2021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916113"/>
            <a:ext cx="5761037" cy="2649537"/>
          </a:xfrm>
          <a:prstGeom prst="rect">
            <a:avLst/>
          </a:prstGeom>
          <a:noFill/>
        </p:spPr>
      </p:pic>
      <p:pic>
        <p:nvPicPr>
          <p:cNvPr id="2054" name="Picture 6" descr="день полиц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3933825"/>
            <a:ext cx="5657850" cy="260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r>
              <a:rPr 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 февраля в колледже прошел праздник всех влюбленных- день Святого Валентина</a:t>
            </a:r>
            <a:r>
              <a:rPr lang="ru-RU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/>
              <a:t> </a:t>
            </a:r>
          </a:p>
        </p:txBody>
      </p:sp>
      <p:pic>
        <p:nvPicPr>
          <p:cNvPr id="11268" name="Picture 4" descr="дс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73238"/>
            <a:ext cx="4876800" cy="2743200"/>
          </a:xfrm>
          <a:prstGeom prst="rect">
            <a:avLst/>
          </a:prstGeom>
          <a:noFill/>
        </p:spPr>
      </p:pic>
      <p:pic>
        <p:nvPicPr>
          <p:cNvPr id="11269" name="Picture 5" descr="дсв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3644900"/>
            <a:ext cx="4618037" cy="307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 февраля для Выпускников колледжа прозвенел их Последний звонок. Студенты первого курса поздравили выпускников, пожелали им успехов и торжественно приняли от них ключ знаний.</a:t>
            </a:r>
            <a:r>
              <a:rPr lang="ru-RU" sz="4000"/>
              <a:t> </a:t>
            </a:r>
          </a:p>
        </p:txBody>
      </p:sp>
      <p:pic>
        <p:nvPicPr>
          <p:cNvPr id="12292" name="Picture 4" descr="пос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1700213"/>
            <a:ext cx="2339975" cy="4168775"/>
          </a:xfrm>
          <a:prstGeom prst="rect">
            <a:avLst/>
          </a:prstGeom>
          <a:noFill/>
        </p:spPr>
      </p:pic>
      <p:pic>
        <p:nvPicPr>
          <p:cNvPr id="12293" name="Picture 5" descr="пос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773238"/>
            <a:ext cx="3078163" cy="4051300"/>
          </a:xfrm>
          <a:prstGeom prst="rect">
            <a:avLst/>
          </a:prstGeom>
          <a:noFill/>
        </p:spPr>
      </p:pic>
      <p:pic>
        <p:nvPicPr>
          <p:cNvPr id="12294" name="Picture 6" descr="пос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844675"/>
            <a:ext cx="2679700" cy="4111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 и 17 марта в РАНХиГС  состоялось мероприятие "Форум профессий" для студентов колледжей, техникумов и высших учебных образовательных учреждений. Студентки колледжа заняли 4 место в Управленческой спартакиаде и были награждены дипломами.</a:t>
            </a:r>
            <a:r>
              <a:rPr lang="ru-RU" sz="4000"/>
              <a:t> </a:t>
            </a:r>
          </a:p>
        </p:txBody>
      </p:sp>
      <p:pic>
        <p:nvPicPr>
          <p:cNvPr id="13316" name="Picture 4" descr="фо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557338"/>
            <a:ext cx="3790950" cy="2843212"/>
          </a:xfrm>
          <a:prstGeom prst="rect">
            <a:avLst/>
          </a:prstGeom>
          <a:noFill/>
        </p:spPr>
      </p:pic>
      <p:pic>
        <p:nvPicPr>
          <p:cNvPr id="13317" name="Picture 5" descr="фо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573463"/>
            <a:ext cx="4079875" cy="3060700"/>
          </a:xfrm>
          <a:prstGeom prst="rect">
            <a:avLst/>
          </a:prstGeom>
          <a:noFill/>
        </p:spPr>
      </p:pic>
      <p:pic>
        <p:nvPicPr>
          <p:cNvPr id="13318" name="Picture 6" descr="фо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1557338"/>
            <a:ext cx="3030538" cy="4932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 апреля у стелы "Петрозаводск-город воинской славы" состоялся митинг-концерт, посвященный Дню воинской славы России, а в Драматическом театре состоялся концерт в поддержку жителей Донбасса "Мы вместе".</a:t>
            </a:r>
            <a:r>
              <a:rPr lang="ru-RU" sz="4000"/>
              <a:t> </a:t>
            </a:r>
          </a:p>
        </p:txBody>
      </p:sp>
      <p:pic>
        <p:nvPicPr>
          <p:cNvPr id="14340" name="Picture 4" descr="дв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00213"/>
            <a:ext cx="6240463" cy="2652712"/>
          </a:xfrm>
          <a:prstGeom prst="rect">
            <a:avLst/>
          </a:prstGeom>
          <a:noFill/>
        </p:spPr>
      </p:pic>
      <p:pic>
        <p:nvPicPr>
          <p:cNvPr id="14341" name="Picture 5" descr="двс2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1773238"/>
            <a:ext cx="3116263" cy="4814887"/>
          </a:xfrm>
          <a:prstGeom prst="rect">
            <a:avLst/>
          </a:prstGeom>
          <a:noFill/>
        </p:spPr>
      </p:pic>
      <p:pic>
        <p:nvPicPr>
          <p:cNvPr id="14342" name="Picture 6" descr="двс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1600" y="4221163"/>
            <a:ext cx="5232400" cy="2219325"/>
          </a:xfrm>
          <a:prstGeom prst="rect">
            <a:avLst/>
          </a:prstGeom>
          <a:noFill/>
        </p:spPr>
      </p:pic>
      <p:pic>
        <p:nvPicPr>
          <p:cNvPr id="14343" name="Picture 7" descr="двс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149725"/>
            <a:ext cx="4465638" cy="1957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 апреля в Республиканском спортивном  центре "Курган" прошел слет "К службе в армии готов". Студенты соревновались в таких испытаниях, как "Пожарное дело", "Безопасность на воде", "Первая медицинская помощь", "Сборка/разборка АК 74", "Спилс-карты", "Строевая подготовка", и многие другие.</a:t>
            </a:r>
            <a:r>
              <a:rPr lang="ru-RU" sz="4000"/>
              <a:t> </a:t>
            </a:r>
          </a:p>
        </p:txBody>
      </p:sp>
      <p:pic>
        <p:nvPicPr>
          <p:cNvPr id="15364" name="Picture 4" descr="сле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3875" y="1196975"/>
            <a:ext cx="2270125" cy="4248150"/>
          </a:xfrm>
          <a:prstGeom prst="rect">
            <a:avLst/>
          </a:prstGeom>
          <a:noFill/>
        </p:spPr>
      </p:pic>
      <p:pic>
        <p:nvPicPr>
          <p:cNvPr id="15365" name="Picture 5" descr="слет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96975"/>
            <a:ext cx="2176463" cy="3887788"/>
          </a:xfrm>
          <a:prstGeom prst="rect">
            <a:avLst/>
          </a:prstGeom>
          <a:noFill/>
        </p:spPr>
      </p:pic>
      <p:pic>
        <p:nvPicPr>
          <p:cNvPr id="15366" name="Picture 6" descr="слет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1916113"/>
            <a:ext cx="2178050" cy="4321175"/>
          </a:xfrm>
          <a:prstGeom prst="rect">
            <a:avLst/>
          </a:prstGeom>
          <a:noFill/>
        </p:spPr>
      </p:pic>
      <p:pic>
        <p:nvPicPr>
          <p:cNvPr id="15367" name="Picture 7" descr="слет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7450" y="4508500"/>
            <a:ext cx="4146550" cy="2174875"/>
          </a:xfrm>
          <a:prstGeom prst="rect">
            <a:avLst/>
          </a:prstGeom>
          <a:noFill/>
        </p:spPr>
      </p:pic>
      <p:pic>
        <p:nvPicPr>
          <p:cNvPr id="15368" name="Picture 8" descr="слет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825" y="1196975"/>
            <a:ext cx="1847850" cy="3382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слет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1906587" cy="3716338"/>
          </a:xfrm>
          <a:prstGeom prst="rect">
            <a:avLst/>
          </a:prstGeom>
          <a:noFill/>
        </p:spPr>
      </p:pic>
      <p:pic>
        <p:nvPicPr>
          <p:cNvPr id="16389" name="Picture 5" descr="слет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2420938"/>
            <a:ext cx="2187575" cy="4221162"/>
          </a:xfrm>
          <a:prstGeom prst="rect">
            <a:avLst/>
          </a:prstGeom>
          <a:noFill/>
        </p:spPr>
      </p:pic>
      <p:pic>
        <p:nvPicPr>
          <p:cNvPr id="16390" name="Picture 6" descr="слет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88913"/>
            <a:ext cx="1871662" cy="3887787"/>
          </a:xfrm>
          <a:prstGeom prst="rect">
            <a:avLst/>
          </a:prstGeom>
          <a:noFill/>
        </p:spPr>
      </p:pic>
      <p:pic>
        <p:nvPicPr>
          <p:cNvPr id="16391" name="Picture 7" descr="слет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2636838"/>
            <a:ext cx="2101850" cy="3990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692150"/>
            <a:ext cx="8229600" cy="1143000"/>
          </a:xfrm>
        </p:spPr>
        <p:txBody>
          <a:bodyPr/>
          <a:lstStyle/>
          <a:p>
            <a: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Юридический полицейский колледж с радостью и гордостью представляет Вам свою команду  КВН - «Приказ 790»!</a:t>
            </a:r>
            <a:b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  Дебют команды состоялся на фестивале «Юмор Шоу», который проходил  27 апреля 2022 года на сцене Актового зала Петрозаводского государственного университета.  Ребята играли с довольно опытными командами, некоторые из которых уже заявили о себе в Карельском филиале Всероссийской Юниор-Лиги КВН, показав себя очень достойно.</a:t>
            </a:r>
            <a:b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  Несмотря на то, что будущие выпускники серьезно и ответственно готовятся к прохождению службы в органах внутренних дел, они наглядно показали, что даже в таком серьезном деле есть место частичке юмора.</a:t>
            </a:r>
          </a:p>
        </p:txBody>
      </p:sp>
      <p:pic>
        <p:nvPicPr>
          <p:cNvPr id="17412" name="Picture 4" descr="КВ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7738" y="2636838"/>
            <a:ext cx="2678112" cy="3857625"/>
          </a:xfrm>
          <a:prstGeom prst="rect">
            <a:avLst/>
          </a:prstGeom>
          <a:noFill/>
        </p:spPr>
      </p:pic>
      <p:pic>
        <p:nvPicPr>
          <p:cNvPr id="17413" name="Picture 5" descr="КВН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565400"/>
            <a:ext cx="3790950" cy="2843213"/>
          </a:xfrm>
          <a:prstGeom prst="rect">
            <a:avLst/>
          </a:prstGeom>
          <a:noFill/>
        </p:spPr>
      </p:pic>
      <p:pic>
        <p:nvPicPr>
          <p:cNvPr id="17414" name="Picture 6" descr="квн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4924425"/>
            <a:ext cx="3071813" cy="1933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484313"/>
            <a:ext cx="8229600" cy="1143000"/>
          </a:xfrm>
        </p:spPr>
        <p:txBody>
          <a:bodyPr/>
          <a:lstStyle/>
          <a:p>
            <a: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 Мая вся страна отмечала 77-ю годовщину Победы в Великой Отечественной войне. С каждым годом этот день всё дальше уходит в глубину лет, всё меньше остается тех, кому мы обязаны поклониться и сказать огромное "спасибо" за этот подвиг, но мы обязаны, чтобы будущие поколения чтили и уважали этот важный день и всё, что за ним стоит.</a:t>
            </a:r>
            <a:b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  В этом году, спустя два года после пандемии и ограничений, в Петрозаводск вернулось движение «Бессмертный полк». Прошло оно в традиционном формате. Тысячи горожан торжественно  прошли в  колонне «Бессмертного полка» с портретами своих героев. Тех, кому мы обязаны мирным и ясным небом над головой и которые никогда не будут забыты - они живы в нашей памяти.</a:t>
            </a:r>
            <a:b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  Студенты Юридического полицейского колледжа тоже приняли участие в шествии «Бессмертного полка» в качестве волонтеров. Ребята помогали раздавать бутилированную воду, значки, георгиевские ленты, сопровождали участников шествия и занимались навигацией.</a:t>
            </a:r>
          </a:p>
        </p:txBody>
      </p:sp>
      <p:pic>
        <p:nvPicPr>
          <p:cNvPr id="18436" name="Picture 4" descr="9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76700"/>
            <a:ext cx="4013200" cy="2197100"/>
          </a:xfrm>
          <a:prstGeom prst="rect">
            <a:avLst/>
          </a:prstGeom>
          <a:noFill/>
        </p:spPr>
      </p:pic>
      <p:pic>
        <p:nvPicPr>
          <p:cNvPr id="18438" name="Picture 6" descr="9м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4076700"/>
            <a:ext cx="3575050" cy="2382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9м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4432300" cy="6323012"/>
          </a:xfrm>
          <a:prstGeom prst="rect">
            <a:avLst/>
          </a:prstGeom>
          <a:noFill/>
        </p:spPr>
      </p:pic>
      <p:pic>
        <p:nvPicPr>
          <p:cNvPr id="19462" name="Picture 6" descr="9м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333375"/>
            <a:ext cx="3275013" cy="6265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>
            <p:ph type="title"/>
          </p:nvPr>
        </p:nvSpPr>
        <p:spPr>
          <a:xfrm>
            <a:off x="611188" y="908050"/>
            <a:ext cx="8229600" cy="1143000"/>
          </a:xfrm>
          <a:noFill/>
          <a:ln/>
        </p:spPr>
        <p:txBody>
          <a:bodyPr/>
          <a:lstStyle/>
          <a:p>
            <a:r>
              <a:rPr lang="ru-RU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 мая 2022 года стартовала Спартакиада молодежи допризывного возраста Республики Карелия.</a:t>
            </a:r>
            <a:br>
              <a:rPr lang="ru-RU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Открытие Спартакиады состоялось в Физкультурно-оздоровительном  комплексе.  Там же участники  образовательных учреждений Петрозаводска проходили испытания первого дня соревнований.</a:t>
            </a:r>
            <a:br>
              <a:rPr lang="ru-RU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Команды ждали такие испытания как строевая подготовка,  неполная разборка/сборка  автомата Калашникова  и плавание,  так же участники сдавали нормативы по подтягиваниям на перекладине и подниманию туловища из положения лежа на спине.</a:t>
            </a:r>
            <a:br>
              <a:rPr lang="ru-RU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 мая </a:t>
            </a:r>
            <a: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2022</a:t>
            </a:r>
            <a:r>
              <a:rPr lang="ru-RU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года на территории Центрального стадиона «Спартак» прошел финальный день соревнований. Участники соревновались в прыжках в длину с места, метании гранаты, беге на 60 метров, а так же бежали кросс на дистанцию 3 км.  Участники команды Юридического полицейского колледжа заняли почетное III место.</a:t>
            </a:r>
          </a:p>
        </p:txBody>
      </p:sp>
      <p:pic>
        <p:nvPicPr>
          <p:cNvPr id="20485" name="Picture 5" descr="с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738"/>
            <a:ext cx="2855913" cy="1903412"/>
          </a:xfrm>
          <a:prstGeom prst="rect">
            <a:avLst/>
          </a:prstGeom>
          <a:noFill/>
        </p:spPr>
      </p:pic>
      <p:pic>
        <p:nvPicPr>
          <p:cNvPr id="20486" name="Picture 6" descr="спа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4868863"/>
            <a:ext cx="2713038" cy="1808162"/>
          </a:xfrm>
          <a:prstGeom prst="rect">
            <a:avLst/>
          </a:prstGeom>
          <a:noFill/>
        </p:spPr>
      </p:pic>
      <p:pic>
        <p:nvPicPr>
          <p:cNvPr id="20487" name="Picture 7" descr="спар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2997200"/>
            <a:ext cx="3065462" cy="1304925"/>
          </a:xfrm>
          <a:prstGeom prst="rect">
            <a:avLst/>
          </a:prstGeom>
          <a:noFill/>
        </p:spPr>
      </p:pic>
      <p:pic>
        <p:nvPicPr>
          <p:cNvPr id="20488" name="Picture 8" descr="спар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997200"/>
            <a:ext cx="3079750" cy="1312863"/>
          </a:xfrm>
          <a:prstGeom prst="rect">
            <a:avLst/>
          </a:prstGeom>
          <a:noFill/>
        </p:spPr>
      </p:pic>
      <p:pic>
        <p:nvPicPr>
          <p:cNvPr id="20489" name="Picture 9" descr="спар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975" y="4005263"/>
            <a:ext cx="2854325" cy="1901825"/>
          </a:xfrm>
          <a:prstGeom prst="rect">
            <a:avLst/>
          </a:prstGeom>
          <a:noFill/>
        </p:spPr>
      </p:pic>
      <p:pic>
        <p:nvPicPr>
          <p:cNvPr id="20490" name="Picture 10" descr="спар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525" y="3860800"/>
            <a:ext cx="3216275" cy="2128838"/>
          </a:xfrm>
          <a:prstGeom prst="rect">
            <a:avLst/>
          </a:prstGeom>
          <a:noFill/>
        </p:spPr>
      </p:pic>
      <p:pic>
        <p:nvPicPr>
          <p:cNvPr id="20491" name="Picture 11" descr="спар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5084763"/>
            <a:ext cx="1920875" cy="1439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 ноября 2021 года прошла акция "Оставайся донором". В этой важной акции приняли участие студенты групп ПД-1420, ПД-1320 и ПД-41/4419. Некоторые студенты стали донорами впервые.</a:t>
            </a:r>
            <a:r>
              <a:rPr lang="ru-RU" sz="4000"/>
              <a:t> </a:t>
            </a:r>
          </a:p>
        </p:txBody>
      </p:sp>
      <p:pic>
        <p:nvPicPr>
          <p:cNvPr id="3078" name="Picture 6" descr="донор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557338"/>
            <a:ext cx="6300788" cy="3148012"/>
          </a:xfrm>
          <a:prstGeom prst="rect">
            <a:avLst/>
          </a:prstGeom>
          <a:noFill/>
        </p:spPr>
      </p:pic>
      <p:pic>
        <p:nvPicPr>
          <p:cNvPr id="3079" name="Picture 7" descr="донор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3716338"/>
            <a:ext cx="5473700" cy="276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 ноября в рамках празднования Дня матери состоялось торжественное мероприятие, в котором приняли участие студенты и преподаватели Юридического полицейского колледжа.</a:t>
            </a:r>
            <a:r>
              <a:rPr lang="ru-RU" sz="4000"/>
              <a:t> </a:t>
            </a:r>
          </a:p>
        </p:txBody>
      </p:sp>
      <p:pic>
        <p:nvPicPr>
          <p:cNvPr id="4100" name="Picture 4" descr="день матер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557338"/>
            <a:ext cx="6337300" cy="2789237"/>
          </a:xfrm>
          <a:prstGeom prst="rect">
            <a:avLst/>
          </a:prstGeom>
          <a:noFill/>
        </p:spPr>
      </p:pic>
      <p:pic>
        <p:nvPicPr>
          <p:cNvPr id="4101" name="Picture 5" descr="день матери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005263"/>
            <a:ext cx="5545138" cy="2538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r>
              <a:rPr lang="ru-RU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 декабря в актовом зале состоялась встреча студентов 1 курса Юридического полицейского колледжа со студентами Петрозаводского  базового медицинского колледжа по вопросам курения электронных устройств.</a:t>
            </a:r>
            <a:r>
              <a:rPr lang="ru-RU" sz="4000"/>
              <a:t> </a:t>
            </a:r>
          </a:p>
        </p:txBody>
      </p:sp>
      <p:pic>
        <p:nvPicPr>
          <p:cNvPr id="5124" name="Picture 4" descr="медколлед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73238"/>
            <a:ext cx="3652837" cy="4868862"/>
          </a:xfrm>
          <a:prstGeom prst="rect">
            <a:avLst/>
          </a:prstGeom>
          <a:noFill/>
        </p:spPr>
      </p:pic>
      <p:pic>
        <p:nvPicPr>
          <p:cNvPr id="5125" name="Picture 5" descr="медколледж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773238"/>
            <a:ext cx="3673475" cy="4897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557338"/>
            <a:ext cx="8229600" cy="1143000"/>
          </a:xfrm>
        </p:spPr>
        <p:txBody>
          <a:bodyPr/>
          <a:lstStyle/>
          <a:p>
            <a: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 декабря в России впервые отмечают праздник "День благодарности родителям". Цель праздника - воспитание молодежи в духе уважения и почитания родителей, выражение и воспитание чувства благодарности за дар жизни к родителям, осознание ценности жизни, привитие любви к жизни, гармонизация родительско-детских отношений, укрепление семейных ценностей, профилактика одинокой старости. Создание особенной культуры отношения детей к родителям, формирование новой российской традиции, которая в потенциале покажет пример всему миру и вполне может перерасти в международный день благодарности родителям и прародителям «Спасибо за жизнь!».</a:t>
            </a:r>
            <a:b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Студенты групп ПД-1121, ПД-4319/4619, ПД-4121/4221 Юридического полицейского колледжа приняли участие в акции. Они собственноручно создали открытку-благодарность, в которой выразили самые  искренние чувства к своим родителям.</a:t>
            </a:r>
            <a:b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 </a:t>
            </a:r>
          </a:p>
        </p:txBody>
      </p:sp>
      <p:pic>
        <p:nvPicPr>
          <p:cNvPr id="6148" name="Picture 4" descr="день благодар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3644900"/>
            <a:ext cx="4103687" cy="2900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r>
              <a:rPr lang="ru-RU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Перед Новым годом всегда хочется сотворить хотя бы небольшое, но чудо для тех, кто в этом нуждается, даже если это бездомные животные. Студенты группы ПД-4121/4221 организовали сбор средств на покупку кормов для животных, которые находятся на попечении Первого общественного приюта и отправились в гости к пушистым.</a:t>
            </a:r>
            <a:r>
              <a:rPr lang="ru-RU" sz="4000"/>
              <a:t> </a:t>
            </a:r>
          </a:p>
        </p:txBody>
      </p:sp>
      <p:pic>
        <p:nvPicPr>
          <p:cNvPr id="7172" name="Picture 4" descr="приют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133600"/>
            <a:ext cx="2078037" cy="4105275"/>
          </a:xfrm>
          <a:prstGeom prst="rect">
            <a:avLst/>
          </a:prstGeom>
          <a:noFill/>
        </p:spPr>
      </p:pic>
      <p:pic>
        <p:nvPicPr>
          <p:cNvPr id="7173" name="Picture 5" descr="приют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1989138"/>
            <a:ext cx="2184400" cy="4419600"/>
          </a:xfrm>
          <a:prstGeom prst="rect">
            <a:avLst/>
          </a:prstGeom>
          <a:noFill/>
        </p:spPr>
      </p:pic>
      <p:pic>
        <p:nvPicPr>
          <p:cNvPr id="7174" name="Picture 6" descr="приют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989138"/>
            <a:ext cx="1974850" cy="429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r>
              <a:rPr lang="ru-RU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Дед Мороз, Снегурочка, Снеговик пришли поздравить наших преподавателей и студентов Юридического полицейского колледжа с наступающим Новым годом.  Ребята читали стихи,  хором пели новогоднюю песню «В лесу родилась елочка…», получили сладкий подарок и с удовольствием фотографировались с Дедом Морозом, Снегурочкой, Снеговиком."</a:t>
            </a:r>
            <a:r>
              <a:rPr lang="ru-RU" sz="4000"/>
              <a:t> </a:t>
            </a:r>
          </a:p>
        </p:txBody>
      </p:sp>
      <p:pic>
        <p:nvPicPr>
          <p:cNvPr id="8196" name="Picture 4" descr="нг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133600"/>
            <a:ext cx="5027612" cy="2444750"/>
          </a:xfrm>
          <a:prstGeom prst="rect">
            <a:avLst/>
          </a:prstGeom>
          <a:noFill/>
        </p:spPr>
      </p:pic>
      <p:pic>
        <p:nvPicPr>
          <p:cNvPr id="8197" name="Picture 5" descr="нг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3838" y="2060575"/>
            <a:ext cx="2570162" cy="4576763"/>
          </a:xfrm>
          <a:prstGeom prst="rect">
            <a:avLst/>
          </a:prstGeom>
          <a:noFill/>
        </p:spPr>
      </p:pic>
      <p:pic>
        <p:nvPicPr>
          <p:cNvPr id="8198" name="Picture 6" descr="нг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975" y="2133600"/>
            <a:ext cx="2460625" cy="4437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17, 19, 20 января студенты Юридического полицейского колледжа, в рамках акции "Студенческий десант", посетили Экспертно-криминалистический центр, МРЭО ГИБДД и кинологический центр. Ребята получили возможность наглядно  увидеть работу экспертов и задать все интересующие вопросы.</a:t>
            </a:r>
            <a:r>
              <a:rPr lang="ru-RU" sz="4000"/>
              <a:t> </a:t>
            </a:r>
          </a:p>
        </p:txBody>
      </p:sp>
      <p:pic>
        <p:nvPicPr>
          <p:cNvPr id="9222" name="Picture 6" descr="экц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73238"/>
            <a:ext cx="4681537" cy="2154237"/>
          </a:xfrm>
          <a:prstGeom prst="rect">
            <a:avLst/>
          </a:prstGeom>
          <a:noFill/>
        </p:spPr>
      </p:pic>
      <p:pic>
        <p:nvPicPr>
          <p:cNvPr id="9223" name="Picture 7" descr="экц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773238"/>
            <a:ext cx="1936750" cy="4208462"/>
          </a:xfrm>
          <a:prstGeom prst="rect">
            <a:avLst/>
          </a:prstGeom>
          <a:noFill/>
        </p:spPr>
      </p:pic>
      <p:pic>
        <p:nvPicPr>
          <p:cNvPr id="9224" name="Picture 8" descr="экц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773238"/>
            <a:ext cx="2147887" cy="4670425"/>
          </a:xfrm>
          <a:prstGeom prst="rect">
            <a:avLst/>
          </a:prstGeom>
          <a:noFill/>
        </p:spPr>
      </p:pic>
      <p:pic>
        <p:nvPicPr>
          <p:cNvPr id="9225" name="Picture 9" descr="экц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573463"/>
            <a:ext cx="4619625" cy="3065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экц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1800225" cy="4032250"/>
          </a:xfrm>
          <a:prstGeom prst="rect">
            <a:avLst/>
          </a:prstGeom>
          <a:noFill/>
        </p:spPr>
      </p:pic>
      <p:pic>
        <p:nvPicPr>
          <p:cNvPr id="10246" name="Picture 6" descr="экц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636838"/>
            <a:ext cx="1800225" cy="4032250"/>
          </a:xfrm>
          <a:prstGeom prst="rect">
            <a:avLst/>
          </a:prstGeom>
          <a:noFill/>
        </p:spPr>
      </p:pic>
      <p:pic>
        <p:nvPicPr>
          <p:cNvPr id="10247" name="Picture 7" descr="экц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188913"/>
            <a:ext cx="1657350" cy="3671887"/>
          </a:xfrm>
          <a:prstGeom prst="rect">
            <a:avLst/>
          </a:prstGeom>
          <a:noFill/>
        </p:spPr>
      </p:pic>
      <p:pic>
        <p:nvPicPr>
          <p:cNvPr id="10248" name="Picture 8" descr="экц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0" y="2565400"/>
            <a:ext cx="1655763" cy="3960813"/>
          </a:xfrm>
          <a:prstGeom prst="rect">
            <a:avLst/>
          </a:prstGeom>
          <a:noFill/>
        </p:spPr>
      </p:pic>
      <p:pic>
        <p:nvPicPr>
          <p:cNvPr id="10249" name="Picture 9" descr="экц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288" y="188913"/>
            <a:ext cx="1619250" cy="3671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458</Words>
  <Application>Microsoft Office PowerPoint</Application>
  <PresentationFormat>Экран (4:3)</PresentationFormat>
  <Paragraphs>16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Arial Rounded MT Bold</vt:lpstr>
      <vt:lpstr>Оформление по умолчанию</vt:lpstr>
      <vt:lpstr>10 ноября студенты групп 4120/4220 и 4119 Юридического полицейского колледжа поздравили преподавателей с профессиональным праздником- Днём сотрудников органов внутренних дел и вручили цветы.  </vt:lpstr>
      <vt:lpstr>18 ноября 2021 года прошла акция "Оставайся донором". В этой важной акции приняли участие студенты групп ПД-1420, ПД-1320 и ПД-41/4419. Некоторые студенты стали донорами впервые. </vt:lpstr>
      <vt:lpstr>26 ноября в рамках празднования Дня матери состоялось торжественное мероприятие, в котором приняли участие студенты и преподаватели Юридического полицейского колледжа. </vt:lpstr>
      <vt:lpstr>16 декабря в актовом зале состоялась встреча студентов 1 курса Юридического полицейского колледжа со студентами Петрозаводского  базового медицинского колледжа по вопросам курения электронных устройств. </vt:lpstr>
      <vt:lpstr>22 декабря в России впервые отмечают праздник "День благодарности родителям". Цель праздника - воспитание молодежи в духе уважения и почитания родителей, выражение и воспитание чувства благодарности за дар жизни к родителям, осознание ценности жизни, привитие любви к жизни, гармонизация родительско-детских отношений, укрепление семейных ценностей, профилактика одинокой старости. Создание особенной культуры отношения детей к родителям, формирование новой российской традиции, которая в потенциале покажет пример всему миру и вполне может перерасти в международный день благодарности родителям и прародителям «Спасибо за жизнь!». Студенты групп ПД-1121, ПД-4319/4619, ПД-4121/4221 Юридического полицейского колледжа приняли участие в акции. Они собственноручно создали открытку-благодарность, в которой выразили самые  искренние чувства к своим родителям.  </vt:lpstr>
      <vt:lpstr>Перед Новым годом всегда хочется сотворить хотя бы небольшое, но чудо для тех, кто в этом нуждается, даже если это бездомные животные. Студенты группы ПД-4121/4221 организовали сбор средств на покупку кормов для животных, которые находятся на попечении Первого общественного приюта и отправились в гости к пушистым. </vt:lpstr>
      <vt:lpstr>Дед Мороз, Снегурочка, Снеговик пришли поздравить наших преподавателей и студентов Юридического полицейского колледжа с наступающим Новым годом.  Ребята читали стихи,  хором пели новогоднюю песню «В лесу родилась елочка…», получили сладкий подарок и с удовольствием фотографировались с Дедом Морозом, Снегурочкой, Снеговиком." </vt:lpstr>
      <vt:lpstr>17, 19, 20 января студенты Юридического полицейского колледжа, в рамках акции "Студенческий десант", посетили Экспертно-криминалистический центр, МРЭО ГИБДД и кинологический центр. Ребята получили возможность наглядно  увидеть работу экспертов и задать все интересующие вопросы. </vt:lpstr>
      <vt:lpstr>Слайд 9</vt:lpstr>
      <vt:lpstr>14 февраля в колледже прошел праздник всех влюбленных- день Святого Валентина. </vt:lpstr>
      <vt:lpstr>17 февраля для Выпускников колледжа прозвенел их Последний звонок. Студенты первого курса поздравили выпускников, пожелали им успехов и торжественно приняли от них ключ знаний. </vt:lpstr>
      <vt:lpstr>16 и 17 марта в РАНХиГС  состоялось мероприятие "Форум профессий" для студентов колледжей, техникумов и высших учебных образовательных учреждений. Студентки колледжа заняли 4 место в Управленческой спартакиаде и были награждены дипломами. </vt:lpstr>
      <vt:lpstr>18 апреля у стелы "Петрозаводск-город воинской славы" состоялся митинг-концерт, посвященный Дню воинской славы России, а в Драматическом театре состоялся концерт в поддержку жителей Донбасса "Мы вместе". </vt:lpstr>
      <vt:lpstr>22 апреля в Республиканском спортивном  центре "Курган" прошел слет "К службе в армии готов". Студенты соревновались в таких испытаниях, как "Пожарное дело", "Безопасность на воде", "Первая медицинская помощь", "Сборка/разборка АК 74", "Спилс-карты", "Строевая подготовка", и многие другие. </vt:lpstr>
      <vt:lpstr>Слайд 15</vt:lpstr>
      <vt:lpstr>Юридический полицейский колледж с радостью и гордостью представляет Вам свою команду  КВН - «Приказ 790»!    Дебют команды состоялся на фестивале «Юмор Шоу», который проходил  27 апреля 2022 года на сцене Актового зала Петрозаводского государственного университета.  Ребята играли с довольно опытными командами, некоторые из которых уже заявили о себе в Карельском филиале Всероссийской Юниор-Лиги КВН, показав себя очень достойно.    Несмотря на то, что будущие выпускники серьезно и ответственно готовятся к прохождению службы в органах внутренних дел, они наглядно показали, что даже в таком серьезном деле есть место частичке юмора.</vt:lpstr>
      <vt:lpstr>9 Мая вся страна отмечала 77-ю годовщину Победы в Великой Отечественной войне. С каждым годом этот день всё дальше уходит в глубину лет, всё меньше остается тех, кому мы обязаны поклониться и сказать огромное "спасибо" за этот подвиг, но мы обязаны, чтобы будущие поколения чтили и уважали этот важный день и всё, что за ним стоит.    В этом году, спустя два года после пандемии и ограничений, в Петрозаводск вернулось движение «Бессмертный полк». Прошло оно в традиционном формате. Тысячи горожан торжественно  прошли в  колонне «Бессмертного полка» с портретами своих героев. Тех, кому мы обязаны мирным и ясным небом над головой и которые никогда не будут забыты - они живы в нашей памяти.    Студенты Юридического полицейского колледжа тоже приняли участие в шествии «Бессмертного полка» в качестве волонтеров. Ребята помогали раздавать бутилированную воду, значки, георгиевские ленты, сопровождали участников шествия и занимались навигацией.</vt:lpstr>
      <vt:lpstr>Слайд 18</vt:lpstr>
      <vt:lpstr>30 мая 2022 года стартовала Спартакиада молодежи допризывного возраста Республики Карелия. Открытие Спартакиады состоялось в Физкультурно-оздоровительном  комплексе.  Там же участники  образовательных учреждений Петрозаводска проходили испытания первого дня соревнований. Команды ждали такие испытания как строевая подготовка,  неполная разборка/сборка  автомата Калашникова  и плавание,  так же участники сдавали нормативы по подтягиваниям на перекладине и подниманию туловища из положения лежа на спине. 31 мая 2022 года на территории Центрального стадиона «Спартак» прошел финальный день соревнований. Участники соревновались в прыжках в длину с места, метании гранаты, беге на 60 метров, а так же бежали кросс на дистанцию 3 км.  Участники команды Юридического полицейского колледжа заняли почетное III место.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Admin</cp:lastModifiedBy>
  <cp:revision>2</cp:revision>
  <dcterms:created xsi:type="dcterms:W3CDTF">2022-06-16T10:51:56Z</dcterms:created>
  <dcterms:modified xsi:type="dcterms:W3CDTF">2022-06-27T12:13:40Z</dcterms:modified>
</cp:coreProperties>
</file>